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4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5" r:id="rId6"/>
    <p:sldMasterId id="2147483679" r:id="rId7"/>
    <p:sldMasterId id="2147483688" r:id="rId8"/>
  </p:sldMasterIdLst>
  <p:notesMasterIdLst>
    <p:notesMasterId r:id="rId32"/>
  </p:notesMasterIdLst>
  <p:sldIdLst>
    <p:sldId id="257" r:id="rId9"/>
    <p:sldId id="3954" r:id="rId10"/>
    <p:sldId id="258" r:id="rId11"/>
    <p:sldId id="2147374119" r:id="rId12"/>
    <p:sldId id="3975" r:id="rId13"/>
    <p:sldId id="3991" r:id="rId14"/>
    <p:sldId id="2147374126" r:id="rId15"/>
    <p:sldId id="2147374112" r:id="rId16"/>
    <p:sldId id="2147374120" r:id="rId17"/>
    <p:sldId id="2147374109" r:id="rId18"/>
    <p:sldId id="265" r:id="rId19"/>
    <p:sldId id="274" r:id="rId20"/>
    <p:sldId id="266" r:id="rId21"/>
    <p:sldId id="267" r:id="rId22"/>
    <p:sldId id="3987" r:id="rId23"/>
    <p:sldId id="2147374115" r:id="rId24"/>
    <p:sldId id="2147374116" r:id="rId25"/>
    <p:sldId id="3962" r:id="rId26"/>
    <p:sldId id="4432" r:id="rId27"/>
    <p:sldId id="2147374108" r:id="rId28"/>
    <p:sldId id="2147374125" r:id="rId29"/>
    <p:sldId id="2147374122" r:id="rId30"/>
    <p:sldId id="3968" r:id="rId3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3A5C3C51-C1DF-4D32-B1EF-C27272065A55}">
          <p14:sldIdLst>
            <p14:sldId id="257"/>
          </p14:sldIdLst>
        </p14:section>
        <p14:section name="Agenda" id="{A4F0B7B1-06DC-4EC6-934D-6CEBC8ADE8E7}">
          <p14:sldIdLst>
            <p14:sldId id="3954"/>
          </p14:sldIdLst>
        </p14:section>
        <p14:section name="overview - About Merci" id="{8F5B70DC-B0B4-4580-8E4D-55B024D53EED}">
          <p14:sldIdLst>
            <p14:sldId id="258"/>
            <p14:sldId id="2147374119"/>
          </p14:sldIdLst>
        </p14:section>
        <p14:section name="Overview - Strurktur des Projekts" id="{C8F53F39-EC15-4090-BC9C-B40946DBD47A}">
          <p14:sldIdLst>
            <p14:sldId id="3975"/>
            <p14:sldId id="3991"/>
            <p14:sldId id="2147374126"/>
            <p14:sldId id="2147374112"/>
            <p14:sldId id="2147374120"/>
            <p14:sldId id="2147374109"/>
            <p14:sldId id="265"/>
            <p14:sldId id="274"/>
            <p14:sldId id="266"/>
            <p14:sldId id="267"/>
            <p14:sldId id="3987"/>
          </p14:sldIdLst>
        </p14:section>
        <p14:section name="Highlights" id="{B8A946B4-EAF6-4B7C-924F-D4255DF9AE46}">
          <p14:sldIdLst>
            <p14:sldId id="2147374115"/>
            <p14:sldId id="2147374116"/>
            <p14:sldId id="3962"/>
            <p14:sldId id="4432"/>
            <p14:sldId id="2147374108"/>
            <p14:sldId id="2147374125"/>
          </p14:sldIdLst>
        </p14:section>
        <p14:section name="End" id="{4C8B864F-A73A-4011-A161-1F059C18719A}">
          <p14:sldIdLst>
            <p14:sldId id="2147374122"/>
            <p14:sldId id="396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E2FC"/>
    <a:srgbClr val="E60004"/>
    <a:srgbClr val="C7D6EB"/>
    <a:srgbClr val="023C86"/>
    <a:srgbClr val="FFDC0B"/>
    <a:srgbClr val="DCCE16"/>
    <a:srgbClr val="CCCC00"/>
    <a:srgbClr val="E3DE00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10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oussef Kamel" userId="3c402f05-e31d-41fd-a7cb-80d636d5a0ee" providerId="ADAL" clId="{2BB4E5AB-914C-41E9-BECC-BE5FD44F5228}"/>
    <pc:docChg chg="custSel addSld modSld">
      <pc:chgData name="Youssef Kamel" userId="3c402f05-e31d-41fd-a7cb-80d636d5a0ee" providerId="ADAL" clId="{2BB4E5AB-914C-41E9-BECC-BE5FD44F5228}" dt="2024-01-14T20:42:10.351" v="121" actId="14100"/>
      <pc:docMkLst>
        <pc:docMk/>
      </pc:docMkLst>
      <pc:sldChg chg="addSp modSp mod">
        <pc:chgData name="Youssef Kamel" userId="3c402f05-e31d-41fd-a7cb-80d636d5a0ee" providerId="ADAL" clId="{2BB4E5AB-914C-41E9-BECC-BE5FD44F5228}" dt="2024-01-14T20:25:51.725" v="96" actId="20577"/>
        <pc:sldMkLst>
          <pc:docMk/>
          <pc:sldMk cId="2060476766" sldId="3972"/>
        </pc:sldMkLst>
        <pc:spChg chg="mod">
          <ac:chgData name="Youssef Kamel" userId="3c402f05-e31d-41fd-a7cb-80d636d5a0ee" providerId="ADAL" clId="{2BB4E5AB-914C-41E9-BECC-BE5FD44F5228}" dt="2024-01-14T20:23:49.620" v="1" actId="14100"/>
          <ac:spMkLst>
            <pc:docMk/>
            <pc:sldMk cId="2060476766" sldId="3972"/>
            <ac:spMk id="3" creationId="{8D149A64-B001-F79A-63B7-D4B6ECB4A8FE}"/>
          </ac:spMkLst>
        </pc:spChg>
        <pc:spChg chg="add mod">
          <ac:chgData name="Youssef Kamel" userId="3c402f05-e31d-41fd-a7cb-80d636d5a0ee" providerId="ADAL" clId="{2BB4E5AB-914C-41E9-BECC-BE5FD44F5228}" dt="2024-01-14T20:25:51.725" v="96" actId="20577"/>
          <ac:spMkLst>
            <pc:docMk/>
            <pc:sldMk cId="2060476766" sldId="3972"/>
            <ac:spMk id="5" creationId="{2251E2DB-5A75-E032-D2D6-C09A7B62CFFE}"/>
          </ac:spMkLst>
        </pc:spChg>
        <pc:picChg chg="add mod">
          <ac:chgData name="Youssef Kamel" userId="3c402f05-e31d-41fd-a7cb-80d636d5a0ee" providerId="ADAL" clId="{2BB4E5AB-914C-41E9-BECC-BE5FD44F5228}" dt="2024-01-14T20:24:22.559" v="4" actId="1076"/>
          <ac:picMkLst>
            <pc:docMk/>
            <pc:sldMk cId="2060476766" sldId="3972"/>
            <ac:picMk id="4" creationId="{01DDDB07-52FA-765A-3072-E632CC688945}"/>
          </ac:picMkLst>
        </pc:picChg>
      </pc:sldChg>
      <pc:sldChg chg="modSp add mod">
        <pc:chgData name="Youssef Kamel" userId="3c402f05-e31d-41fd-a7cb-80d636d5a0ee" providerId="ADAL" clId="{2BB4E5AB-914C-41E9-BECC-BE5FD44F5228}" dt="2024-01-14T20:40:04.498" v="101" actId="1076"/>
        <pc:sldMkLst>
          <pc:docMk/>
          <pc:sldMk cId="2418415336" sldId="4432"/>
        </pc:sldMkLst>
        <pc:spChg chg="mod">
          <ac:chgData name="Youssef Kamel" userId="3c402f05-e31d-41fd-a7cb-80d636d5a0ee" providerId="ADAL" clId="{2BB4E5AB-914C-41E9-BECC-BE5FD44F5228}" dt="2024-01-14T20:39:56.768" v="99" actId="6549"/>
          <ac:spMkLst>
            <pc:docMk/>
            <pc:sldMk cId="2418415336" sldId="4432"/>
            <ac:spMk id="4" creationId="{48F09C1D-65F0-832A-0F40-D0C9FF1F912A}"/>
          </ac:spMkLst>
        </pc:spChg>
        <pc:spChg chg="mod">
          <ac:chgData name="Youssef Kamel" userId="3c402f05-e31d-41fd-a7cb-80d636d5a0ee" providerId="ADAL" clId="{2BB4E5AB-914C-41E9-BECC-BE5FD44F5228}" dt="2024-01-14T20:40:04.498" v="101" actId="1076"/>
          <ac:spMkLst>
            <pc:docMk/>
            <pc:sldMk cId="2418415336" sldId="4432"/>
            <ac:spMk id="8" creationId="{7AA67169-8D0D-B9BE-D40A-1F31E0F5094D}"/>
          </ac:spMkLst>
        </pc:spChg>
        <pc:picChg chg="mod">
          <ac:chgData name="Youssef Kamel" userId="3c402f05-e31d-41fd-a7cb-80d636d5a0ee" providerId="ADAL" clId="{2BB4E5AB-914C-41E9-BECC-BE5FD44F5228}" dt="2024-01-14T20:40:01.446" v="100" actId="1076"/>
          <ac:picMkLst>
            <pc:docMk/>
            <pc:sldMk cId="2418415336" sldId="4432"/>
            <ac:picMk id="7" creationId="{F1EF053B-DC50-7828-05D3-2EC1B90AB6C7}"/>
          </ac:picMkLst>
        </pc:picChg>
        <pc:cxnChg chg="mod">
          <ac:chgData name="Youssef Kamel" userId="3c402f05-e31d-41fd-a7cb-80d636d5a0ee" providerId="ADAL" clId="{2BB4E5AB-914C-41E9-BECC-BE5FD44F5228}" dt="2024-01-14T20:40:01.446" v="100" actId="1076"/>
          <ac:cxnSpMkLst>
            <pc:docMk/>
            <pc:sldMk cId="2418415336" sldId="4432"/>
            <ac:cxnSpMk id="1199" creationId="{B01E4BEC-C74A-D1BF-9439-F3925D3139A4}"/>
          </ac:cxnSpMkLst>
        </pc:cxnChg>
      </pc:sldChg>
      <pc:sldChg chg="modSp add mod">
        <pc:chgData name="Youssef Kamel" userId="3c402f05-e31d-41fd-a7cb-80d636d5a0ee" providerId="ADAL" clId="{2BB4E5AB-914C-41E9-BECC-BE5FD44F5228}" dt="2024-01-14T20:40:58.295" v="109" actId="403"/>
        <pc:sldMkLst>
          <pc:docMk/>
          <pc:sldMk cId="3875905315" sldId="2147197996"/>
        </pc:sldMkLst>
        <pc:spChg chg="mod">
          <ac:chgData name="Youssef Kamel" userId="3c402f05-e31d-41fd-a7cb-80d636d5a0ee" providerId="ADAL" clId="{2BB4E5AB-914C-41E9-BECC-BE5FD44F5228}" dt="2024-01-14T20:40:58.295" v="109" actId="403"/>
          <ac:spMkLst>
            <pc:docMk/>
            <pc:sldMk cId="3875905315" sldId="2147197996"/>
            <ac:spMk id="10" creationId="{CCF26860-4F7B-694A-13E7-A2BAAFCDD03F}"/>
          </ac:spMkLst>
        </pc:spChg>
        <pc:picChg chg="mod">
          <ac:chgData name="Youssef Kamel" userId="3c402f05-e31d-41fd-a7cb-80d636d5a0ee" providerId="ADAL" clId="{2BB4E5AB-914C-41E9-BECC-BE5FD44F5228}" dt="2024-01-14T20:40:44.440" v="104" actId="1076"/>
          <ac:picMkLst>
            <pc:docMk/>
            <pc:sldMk cId="3875905315" sldId="2147197996"/>
            <ac:picMk id="13" creationId="{C42C9F98-7B86-5DA3-8CC7-EC1DA3F5A71B}"/>
          </ac:picMkLst>
        </pc:picChg>
        <pc:picChg chg="mod">
          <ac:chgData name="Youssef Kamel" userId="3c402f05-e31d-41fd-a7cb-80d636d5a0ee" providerId="ADAL" clId="{2BB4E5AB-914C-41E9-BECC-BE5FD44F5228}" dt="2024-01-14T20:40:42.129" v="103" actId="14100"/>
          <ac:picMkLst>
            <pc:docMk/>
            <pc:sldMk cId="3875905315" sldId="2147197996"/>
            <ac:picMk id="15" creationId="{59220F68-0EDB-68A6-C6F9-8CE20F71D3C8}"/>
          </ac:picMkLst>
        </pc:picChg>
        <pc:picChg chg="mod">
          <ac:chgData name="Youssef Kamel" userId="3c402f05-e31d-41fd-a7cb-80d636d5a0ee" providerId="ADAL" clId="{2BB4E5AB-914C-41E9-BECC-BE5FD44F5228}" dt="2024-01-14T20:40:46.388" v="105" actId="1076"/>
          <ac:picMkLst>
            <pc:docMk/>
            <pc:sldMk cId="3875905315" sldId="2147197996"/>
            <ac:picMk id="17" creationId="{6102E006-4761-33F1-D217-AC397D6D3B3D}"/>
          </ac:picMkLst>
        </pc:picChg>
      </pc:sldChg>
      <pc:sldChg chg="modSp add mod">
        <pc:chgData name="Youssef Kamel" userId="3c402f05-e31d-41fd-a7cb-80d636d5a0ee" providerId="ADAL" clId="{2BB4E5AB-914C-41E9-BECC-BE5FD44F5228}" dt="2024-01-14T20:42:10.351" v="121" actId="14100"/>
        <pc:sldMkLst>
          <pc:docMk/>
          <pc:sldMk cId="3092575935" sldId="2147374101"/>
        </pc:sldMkLst>
        <pc:spChg chg="mod">
          <ac:chgData name="Youssef Kamel" userId="3c402f05-e31d-41fd-a7cb-80d636d5a0ee" providerId="ADAL" clId="{2BB4E5AB-914C-41E9-BECC-BE5FD44F5228}" dt="2024-01-14T20:42:10.351" v="121" actId="14100"/>
          <ac:spMkLst>
            <pc:docMk/>
            <pc:sldMk cId="3092575935" sldId="2147374101"/>
            <ac:spMk id="3" creationId="{43658177-F32A-1BDB-7241-945D92ED2F8F}"/>
          </ac:spMkLst>
        </pc:spChg>
        <pc:picChg chg="mod">
          <ac:chgData name="Youssef Kamel" userId="3c402f05-e31d-41fd-a7cb-80d636d5a0ee" providerId="ADAL" clId="{2BB4E5AB-914C-41E9-BECC-BE5FD44F5228}" dt="2024-01-14T20:41:47.974" v="117" actId="1076"/>
          <ac:picMkLst>
            <pc:docMk/>
            <pc:sldMk cId="3092575935" sldId="2147374101"/>
            <ac:picMk id="9" creationId="{47B06D6D-9313-46BF-2BE7-9B150AE4849D}"/>
          </ac:picMkLst>
        </pc:picChg>
      </pc:sldChg>
    </pc:docChg>
  </pc:docChgLst>
  <pc:docChgLst>
    <pc:chgData name="Jan Outters" userId="982e5f66-ab12-4434-91ce-66e94c594c2b" providerId="ADAL" clId="{1AA5FEA1-BB66-4FC9-A02A-E10F0C6605B7}"/>
    <pc:docChg chg="undo custSel addSld delSld modSld sldOrd addSection delSection modSection">
      <pc:chgData name="Jan Outters" userId="982e5f66-ab12-4434-91ce-66e94c594c2b" providerId="ADAL" clId="{1AA5FEA1-BB66-4FC9-A02A-E10F0C6605B7}" dt="2024-01-17T08:47:28.083" v="5487" actId="27636"/>
      <pc:docMkLst>
        <pc:docMk/>
      </pc:docMkLst>
      <pc:sldChg chg="addSp delSp modSp mod ord modClrScheme modShow chgLayout">
        <pc:chgData name="Jan Outters" userId="982e5f66-ab12-4434-91ce-66e94c594c2b" providerId="ADAL" clId="{1AA5FEA1-BB66-4FC9-A02A-E10F0C6605B7}" dt="2024-01-16T17:16:52.620" v="4880" actId="729"/>
        <pc:sldMkLst>
          <pc:docMk/>
          <pc:sldMk cId="2016527486" sldId="262"/>
        </pc:sldMkLst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2" creationId="{2BE4AD75-F67B-0781-719C-4CEE89F0062E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3" creationId="{92AA0065-8B90-DAE2-203D-D46A495485A6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4" creationId="{8BCAEB2D-5800-8BCF-8109-A77F298CC74F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5" creationId="{6D67DFB1-C61A-9B33-DC92-4D3AEE64222C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6" creationId="{263C631C-050A-02EA-BE40-F0B804445492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7" creationId="{C28A8783-6B24-CFA0-243F-4C7310A3A281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8" creationId="{F2E33D1C-DC0B-3A6A-7BCE-153DFA1A28F4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9" creationId="{3958154B-D28A-87B6-01C4-A33003E5F78C}"/>
          </ac:spMkLst>
        </pc:spChg>
        <pc:spChg chg="add mod ord">
          <ac:chgData name="Jan Outters" userId="982e5f66-ab12-4434-91ce-66e94c594c2b" providerId="ADAL" clId="{1AA5FEA1-BB66-4FC9-A02A-E10F0C6605B7}" dt="2024-01-14T17:16:36.115" v="2521" actId="20577"/>
          <ac:spMkLst>
            <pc:docMk/>
            <pc:sldMk cId="2016527486" sldId="262"/>
            <ac:spMk id="11" creationId="{16A2D11B-8257-AEAD-3C70-A66ED7814CA8}"/>
          </ac:spMkLst>
        </pc:spChg>
        <pc:spChg chg="add del mod ord">
          <ac:chgData name="Jan Outters" userId="982e5f66-ab12-4434-91ce-66e94c594c2b" providerId="ADAL" clId="{1AA5FEA1-BB66-4FC9-A02A-E10F0C6605B7}" dt="2024-01-14T17:16:42.564" v="2522" actId="478"/>
          <ac:spMkLst>
            <pc:docMk/>
            <pc:sldMk cId="2016527486" sldId="262"/>
            <ac:spMk id="12" creationId="{B552D22C-BB9C-1509-DAE3-06A8DCDC465F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19" creationId="{B435C80F-0FA5-7105-B0BC-60A86108E9DE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20" creationId="{1DDDE1EA-1243-6AE1-F52A-6D276ACA23B7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25" creationId="{4A465AC7-4557-7C3E-6228-2CBB511F3EA4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26" creationId="{1249C791-604B-A70D-60CF-86E7A626D065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28" creationId="{0C4E88DD-A6D6-8880-703C-B0D7F89F84AE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31" creationId="{5DC6F292-6232-4B12-7689-80DDB5031F3D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36" creationId="{71E4EE44-E94D-97F4-B8F2-3C09BC7F5883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37" creationId="{44AFD247-7CF9-C843-F993-C02DF474AEE3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38" creationId="{9A27DCAB-0397-C12D-95A2-6E183B48EE63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39" creationId="{EA7AADA6-CA54-09DF-440C-01D93BE09153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43" creationId="{A54E217F-E3FC-55A8-DFF8-756940A28763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44" creationId="{CD691F6A-F281-3855-60B8-D7314E869416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52" creationId="{8DBC5B2E-63AF-1C4A-9C80-2915BAA5F9F7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53" creationId="{133933C0-D1DD-ECD7-7BAB-796713F83385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58" creationId="{EE127BBD-52D9-8062-79E0-4277288BDAA3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70" creationId="{C79B1E3D-A386-C7E9-BC16-4B25B862EA03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72" creationId="{272EEB07-245F-0E27-0006-E17782E186AB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73" creationId="{32ECAA97-0FDF-96C7-B857-D594E74BB7C6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74" creationId="{5255065A-1260-C662-8905-DD8A07404B76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83" creationId="{4A7057C5-93EE-440B-80CE-B11615F5B56F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84" creationId="{75ACD438-3556-BDB0-7FD7-2B319BCE2EFB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85" creationId="{D8413920-EF92-EF6D-BD8F-90B72A3C1929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86" creationId="{5B4DEF77-9BFD-D78A-5BE1-5E1CE5E22CEB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87" creationId="{843BEE24-997D-915D-CF19-E7BEF659C953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88" creationId="{FDA72A20-42C1-668A-F6C0-538748420714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89" creationId="{F73EA53F-A700-BEF9-3FC2-AAAF49BC198D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101" creationId="{51F4FBA4-55F9-37E7-F286-3920D1B2901D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110" creationId="{698BC34A-BC25-6269-E05F-40FE15B4E625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114" creationId="{55C06D1B-B9CD-2EDC-2F42-65528E67D48A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119" creationId="{5E2B190B-8199-1EBF-D972-C4E4F710625A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123" creationId="{8970F8BF-2E87-4796-AC4F-965F867A0A59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128" creationId="{F40FD3AE-159C-EF64-02D1-532259BD469E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129" creationId="{AEAC8805-D204-53F0-ED15-8EB0BAC0B731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133" creationId="{4B0F9C20-7084-56CC-ECCE-005A816FE6ED}"/>
          </ac:spMkLst>
        </pc:spChg>
        <pc:spChg chg="mod">
          <ac:chgData name="Jan Outters" userId="982e5f66-ab12-4434-91ce-66e94c594c2b" providerId="ADAL" clId="{1AA5FEA1-BB66-4FC9-A02A-E10F0C6605B7}" dt="2024-01-14T17:15:48.645" v="2466" actId="404"/>
          <ac:spMkLst>
            <pc:docMk/>
            <pc:sldMk cId="2016527486" sldId="262"/>
            <ac:spMk id="148" creationId="{239EA642-A53D-4E16-5C16-6FAC97FCD213}"/>
          </ac:spMkLst>
        </pc:spChg>
        <pc:grpChg chg="add mod">
          <ac:chgData name="Jan Outters" userId="982e5f66-ab12-4434-91ce-66e94c594c2b" providerId="ADAL" clId="{1AA5FEA1-BB66-4FC9-A02A-E10F0C6605B7}" dt="2024-01-14T17:15:45.235" v="2464" actId="1076"/>
          <ac:grpSpMkLst>
            <pc:docMk/>
            <pc:sldMk cId="2016527486" sldId="262"/>
            <ac:grpSpMk id="10" creationId="{20CBB66A-7B92-38E4-04B2-FDC40D0737ED}"/>
          </ac:grpSpMkLst>
        </pc:grp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18" creationId="{80237F0B-F884-A369-1D9C-198987A3E6BF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22" creationId="{6591C7D8-F5BE-1FC1-79C6-62D47A062CA0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29" creationId="{7B02B5CE-1B56-E75E-5D41-830E3E8437F1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30" creationId="{758D67D4-80E1-99B1-71CA-B76D2FD91C02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32" creationId="{FE41665A-4640-F31C-653E-15BF0B1B11C6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35" creationId="{2E846AF4-D4CA-6971-A002-B94F5AB0CBD1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41" creationId="{04A7640B-A341-B27E-BEB8-4619EB58F08A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54" creationId="{7E4ABC89-82BF-A717-BDAC-CF7FC32FC20D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57" creationId="{0B5533BB-4E3E-FF64-D292-E03B05376471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98" creationId="{CDCCB2CD-1844-AEF8-42F7-BFC3C6F4DE39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109" creationId="{4653CED0-20C0-EB9C-7AD5-726AF28D435D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111" creationId="{D86E0C1A-64B6-9CE2-4A99-A5B047EF3E0D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116" creationId="{63664E96-B23F-B845-EF5C-FC3377E2C576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120" creationId="{098678EA-12F6-AB3D-2399-676EB41C44AF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124" creationId="{A011285B-A7D8-CC14-8FDC-8DFFFE018148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134" creationId="{901613B2-0A10-DF3B-D6D2-E6DCA3FFB06E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135" creationId="{3BBF4BE2-AC03-14EF-0382-F2A48671B043}"/>
          </ac:cxnSpMkLst>
        </pc:cxnChg>
        <pc:cxnChg chg="mod">
          <ac:chgData name="Jan Outters" userId="982e5f66-ab12-4434-91ce-66e94c594c2b" providerId="ADAL" clId="{1AA5FEA1-BB66-4FC9-A02A-E10F0C6605B7}" dt="2024-01-14T17:15:25.859" v="2458" actId="164"/>
          <ac:cxnSpMkLst>
            <pc:docMk/>
            <pc:sldMk cId="2016527486" sldId="262"/>
            <ac:cxnSpMk id="147" creationId="{68049494-32E4-373F-0BB4-E05C7C02FAD1}"/>
          </ac:cxnSpMkLst>
        </pc:cxnChg>
      </pc:sldChg>
      <pc:sldChg chg="ord">
        <pc:chgData name="Jan Outters" userId="982e5f66-ab12-4434-91ce-66e94c594c2b" providerId="ADAL" clId="{1AA5FEA1-BB66-4FC9-A02A-E10F0C6605B7}" dt="2024-01-11T14:17:59.727" v="20"/>
        <pc:sldMkLst>
          <pc:docMk/>
          <pc:sldMk cId="3327524973" sldId="265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4247417398" sldId="266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689689637" sldId="267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578195319" sldId="274"/>
        </pc:sldMkLst>
      </pc:sldChg>
      <pc:sldChg chg="modSp mod ord">
        <pc:chgData name="Jan Outters" userId="982e5f66-ab12-4434-91ce-66e94c594c2b" providerId="ADAL" clId="{1AA5FEA1-BB66-4FC9-A02A-E10F0C6605B7}" dt="2024-01-16T17:26:42.699" v="5127" actId="12"/>
        <pc:sldMkLst>
          <pc:docMk/>
          <pc:sldMk cId="1933813749" sldId="276"/>
        </pc:sldMkLst>
        <pc:spChg chg="mod">
          <ac:chgData name="Jan Outters" userId="982e5f66-ab12-4434-91ce-66e94c594c2b" providerId="ADAL" clId="{1AA5FEA1-BB66-4FC9-A02A-E10F0C6605B7}" dt="2024-01-16T17:26:39.584" v="5126" actId="12"/>
          <ac:spMkLst>
            <pc:docMk/>
            <pc:sldMk cId="1933813749" sldId="276"/>
            <ac:spMk id="3" creationId="{89FA122E-F7C8-48A9-C3ED-E09DF6726CE4}"/>
          </ac:spMkLst>
        </pc:spChg>
        <pc:spChg chg="mod">
          <ac:chgData name="Jan Outters" userId="982e5f66-ab12-4434-91ce-66e94c594c2b" providerId="ADAL" clId="{1AA5FEA1-BB66-4FC9-A02A-E10F0C6605B7}" dt="2024-01-16T17:26:42.699" v="5127" actId="12"/>
          <ac:spMkLst>
            <pc:docMk/>
            <pc:sldMk cId="1933813749" sldId="276"/>
            <ac:spMk id="4" creationId="{B3C55805-D971-C26E-7F65-A436BF926E6A}"/>
          </ac:spMkLst>
        </pc:spChg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078443042" sldId="285"/>
        </pc:sldMkLst>
      </pc:sldChg>
      <pc:sldChg chg="ord">
        <pc:chgData name="Jan Outters" userId="982e5f66-ab12-4434-91ce-66e94c594c2b" providerId="ADAL" clId="{1AA5FEA1-BB66-4FC9-A02A-E10F0C6605B7}" dt="2024-01-13T16:57:47.216" v="127"/>
        <pc:sldMkLst>
          <pc:docMk/>
          <pc:sldMk cId="1331864263" sldId="289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972659299" sldId="290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016401464" sldId="291"/>
        </pc:sldMkLst>
      </pc:sldChg>
      <pc:sldChg chg="ord">
        <pc:chgData name="Jan Outters" userId="982e5f66-ab12-4434-91ce-66e94c594c2b" providerId="ADAL" clId="{1AA5FEA1-BB66-4FC9-A02A-E10F0C6605B7}" dt="2024-01-13T16:57:58.103" v="129"/>
        <pc:sldMkLst>
          <pc:docMk/>
          <pc:sldMk cId="3265379637" sldId="293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636541820" sldId="295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4255256256" sldId="296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437465579" sldId="297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1773475298" sldId="298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531979337" sldId="299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973495832" sldId="300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270933069" sldId="302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593361679" sldId="303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293164489" sldId="304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863810858" sldId="305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565024830" sldId="306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98726986" sldId="308"/>
        </pc:sldMkLst>
      </pc:sldChg>
      <pc:sldChg chg="add del">
        <pc:chgData name="Jan Outters" userId="982e5f66-ab12-4434-91ce-66e94c594c2b" providerId="ADAL" clId="{1AA5FEA1-BB66-4FC9-A02A-E10F0C6605B7}" dt="2024-01-14T17:22:33.231" v="2538" actId="2696"/>
        <pc:sldMkLst>
          <pc:docMk/>
          <pc:sldMk cId="142816364" sldId="490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954799815" sldId="3953"/>
        </pc:sldMkLst>
      </pc:sldChg>
      <pc:sldChg chg="modSp mod">
        <pc:chgData name="Jan Outters" userId="982e5f66-ab12-4434-91ce-66e94c594c2b" providerId="ADAL" clId="{1AA5FEA1-BB66-4FC9-A02A-E10F0C6605B7}" dt="2024-01-16T16:58:36.851" v="4797" actId="12"/>
        <pc:sldMkLst>
          <pc:docMk/>
          <pc:sldMk cId="1489913645" sldId="3954"/>
        </pc:sldMkLst>
        <pc:spChg chg="mod">
          <ac:chgData name="Jan Outters" userId="982e5f66-ab12-4434-91ce-66e94c594c2b" providerId="ADAL" clId="{1AA5FEA1-BB66-4FC9-A02A-E10F0C6605B7}" dt="2024-01-16T16:58:36.851" v="4797" actId="12"/>
          <ac:spMkLst>
            <pc:docMk/>
            <pc:sldMk cId="1489913645" sldId="3954"/>
            <ac:spMk id="3" creationId="{B23B539E-3568-C601-3FF5-7DFB2464F66A}"/>
          </ac:spMkLst>
        </pc:spChg>
      </pc:sldChg>
      <pc:sldChg chg="delSp modSp mod">
        <pc:chgData name="Jan Outters" userId="982e5f66-ab12-4434-91ce-66e94c594c2b" providerId="ADAL" clId="{1AA5FEA1-BB66-4FC9-A02A-E10F0C6605B7}" dt="2024-01-15T10:03:09.399" v="3513" actId="790"/>
        <pc:sldMkLst>
          <pc:docMk/>
          <pc:sldMk cId="4055925852" sldId="3955"/>
        </pc:sldMkLst>
        <pc:spChg chg="mod">
          <ac:chgData name="Jan Outters" userId="982e5f66-ab12-4434-91ce-66e94c594c2b" providerId="ADAL" clId="{1AA5FEA1-BB66-4FC9-A02A-E10F0C6605B7}" dt="2024-01-15T10:03:09.399" v="3513" actId="790"/>
          <ac:spMkLst>
            <pc:docMk/>
            <pc:sldMk cId="4055925852" sldId="3955"/>
            <ac:spMk id="4" creationId="{11AB93AC-340E-03D1-290B-9DC0EF4856FE}"/>
          </ac:spMkLst>
        </pc:spChg>
        <pc:spChg chg="del">
          <ac:chgData name="Jan Outters" userId="982e5f66-ab12-4434-91ce-66e94c594c2b" providerId="ADAL" clId="{1AA5FEA1-BB66-4FC9-A02A-E10F0C6605B7}" dt="2024-01-15T10:02:12.035" v="3512" actId="478"/>
          <ac:spMkLst>
            <pc:docMk/>
            <pc:sldMk cId="4055925852" sldId="3955"/>
            <ac:spMk id="5" creationId="{13429C7B-B9CA-2EF9-0F9C-A89939C33112}"/>
          </ac:spMkLst>
        </pc:spChg>
      </pc:sldChg>
      <pc:sldChg chg="addSp modSp mod">
        <pc:chgData name="Jan Outters" userId="982e5f66-ab12-4434-91ce-66e94c594c2b" providerId="ADAL" clId="{1AA5FEA1-BB66-4FC9-A02A-E10F0C6605B7}" dt="2024-01-16T16:59:29.764" v="4800" actId="1582"/>
        <pc:sldMkLst>
          <pc:docMk/>
          <pc:sldMk cId="3129529323" sldId="3957"/>
        </pc:sldMkLst>
        <pc:cxnChg chg="add mod">
          <ac:chgData name="Jan Outters" userId="982e5f66-ab12-4434-91ce-66e94c594c2b" providerId="ADAL" clId="{1AA5FEA1-BB66-4FC9-A02A-E10F0C6605B7}" dt="2024-01-16T16:59:29.764" v="4800" actId="1582"/>
          <ac:cxnSpMkLst>
            <pc:docMk/>
            <pc:sldMk cId="3129529323" sldId="3957"/>
            <ac:cxnSpMk id="3" creationId="{3B5787C9-2D44-9B9F-3979-CB31E4000E5D}"/>
          </ac:cxnSpMkLst>
        </pc:cxnChg>
      </pc:sldChg>
      <pc:sldChg chg="modSp mod">
        <pc:chgData name="Jan Outters" userId="982e5f66-ab12-4434-91ce-66e94c594c2b" providerId="ADAL" clId="{1AA5FEA1-BB66-4FC9-A02A-E10F0C6605B7}" dt="2024-01-17T08:14:41.800" v="5184" actId="6549"/>
        <pc:sldMkLst>
          <pc:docMk/>
          <pc:sldMk cId="1352270146" sldId="3958"/>
        </pc:sldMkLst>
        <pc:spChg chg="mod">
          <ac:chgData name="Jan Outters" userId="982e5f66-ab12-4434-91ce-66e94c594c2b" providerId="ADAL" clId="{1AA5FEA1-BB66-4FC9-A02A-E10F0C6605B7}" dt="2024-01-17T08:14:41.800" v="5184" actId="6549"/>
          <ac:spMkLst>
            <pc:docMk/>
            <pc:sldMk cId="1352270146" sldId="3958"/>
            <ac:spMk id="5" creationId="{8C1E74E7-ECA8-B810-729A-3EFA690D9B91}"/>
          </ac:spMkLst>
        </pc:spChg>
      </pc:sldChg>
      <pc:sldChg chg="del ord">
        <pc:chgData name="Jan Outters" userId="982e5f66-ab12-4434-91ce-66e94c594c2b" providerId="ADAL" clId="{1AA5FEA1-BB66-4FC9-A02A-E10F0C6605B7}" dt="2024-01-16T17:16:23.441" v="4877" actId="47"/>
        <pc:sldMkLst>
          <pc:docMk/>
          <pc:sldMk cId="4189714577" sldId="3959"/>
        </pc:sldMkLst>
      </pc:sldChg>
      <pc:sldChg chg="delSp modSp mod">
        <pc:chgData name="Jan Outters" userId="982e5f66-ab12-4434-91ce-66e94c594c2b" providerId="ADAL" clId="{1AA5FEA1-BB66-4FC9-A02A-E10F0C6605B7}" dt="2024-01-16T17:24:10.213" v="5038" actId="20577"/>
        <pc:sldMkLst>
          <pc:docMk/>
          <pc:sldMk cId="3635208974" sldId="3960"/>
        </pc:sldMkLst>
        <pc:spChg chg="mod">
          <ac:chgData name="Jan Outters" userId="982e5f66-ab12-4434-91ce-66e94c594c2b" providerId="ADAL" clId="{1AA5FEA1-BB66-4FC9-A02A-E10F0C6605B7}" dt="2024-01-16T17:24:10.213" v="5038" actId="20577"/>
          <ac:spMkLst>
            <pc:docMk/>
            <pc:sldMk cId="3635208974" sldId="3960"/>
            <ac:spMk id="2" creationId="{4D3B5FFD-19A3-6980-92F2-2451A6D922D7}"/>
          </ac:spMkLst>
        </pc:spChg>
        <pc:spChg chg="del">
          <ac:chgData name="Jan Outters" userId="982e5f66-ab12-4434-91ce-66e94c594c2b" providerId="ADAL" clId="{1AA5FEA1-BB66-4FC9-A02A-E10F0C6605B7}" dt="2024-01-16T17:24:04.227" v="5029" actId="478"/>
          <ac:spMkLst>
            <pc:docMk/>
            <pc:sldMk cId="3635208974" sldId="3960"/>
            <ac:spMk id="3" creationId="{23637D7B-0069-F2F6-981C-3A0DA419B004}"/>
          </ac:spMkLst>
        </pc:spChg>
      </pc:sldChg>
      <pc:sldChg chg="del ord">
        <pc:chgData name="Jan Outters" userId="982e5f66-ab12-4434-91ce-66e94c594c2b" providerId="ADAL" clId="{1AA5FEA1-BB66-4FC9-A02A-E10F0C6605B7}" dt="2024-01-13T17:02:56.600" v="143" actId="47"/>
        <pc:sldMkLst>
          <pc:docMk/>
          <pc:sldMk cId="973115005" sldId="3961"/>
        </pc:sldMkLst>
      </pc:sldChg>
      <pc:sldChg chg="del ord">
        <pc:chgData name="Jan Outters" userId="982e5f66-ab12-4434-91ce-66e94c594c2b" providerId="ADAL" clId="{1AA5FEA1-BB66-4FC9-A02A-E10F0C6605B7}" dt="2024-01-13T17:02:56.600" v="143" actId="47"/>
        <pc:sldMkLst>
          <pc:docMk/>
          <pc:sldMk cId="60790867" sldId="3962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853109709" sldId="3963"/>
        </pc:sldMkLst>
      </pc:sldChg>
      <pc:sldChg chg="del ord">
        <pc:chgData name="Jan Outters" userId="982e5f66-ab12-4434-91ce-66e94c594c2b" providerId="ADAL" clId="{1AA5FEA1-BB66-4FC9-A02A-E10F0C6605B7}" dt="2024-01-13T17:02:56.600" v="143" actId="47"/>
        <pc:sldMkLst>
          <pc:docMk/>
          <pc:sldMk cId="2323948915" sldId="3964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469750256" sldId="3965"/>
        </pc:sldMkLst>
      </pc:sldChg>
      <pc:sldChg chg="modSp mod">
        <pc:chgData name="Jan Outters" userId="982e5f66-ab12-4434-91ce-66e94c594c2b" providerId="ADAL" clId="{1AA5FEA1-BB66-4FC9-A02A-E10F0C6605B7}" dt="2024-01-16T17:14:40.428" v="4865" actId="313"/>
        <pc:sldMkLst>
          <pc:docMk/>
          <pc:sldMk cId="2916821549" sldId="3966"/>
        </pc:sldMkLst>
        <pc:spChg chg="mod">
          <ac:chgData name="Jan Outters" userId="982e5f66-ab12-4434-91ce-66e94c594c2b" providerId="ADAL" clId="{1AA5FEA1-BB66-4FC9-A02A-E10F0C6605B7}" dt="2024-01-13T18:27:13.568" v="1890" actId="20577"/>
          <ac:spMkLst>
            <pc:docMk/>
            <pc:sldMk cId="2916821549" sldId="3966"/>
            <ac:spMk id="4" creationId="{7BD3E6C4-861A-A9E3-2C6C-0F9AF2D77E08}"/>
          </ac:spMkLst>
        </pc:spChg>
        <pc:spChg chg="mod">
          <ac:chgData name="Jan Outters" userId="982e5f66-ab12-4434-91ce-66e94c594c2b" providerId="ADAL" clId="{1AA5FEA1-BB66-4FC9-A02A-E10F0C6605B7}" dt="2024-01-16T17:14:40.428" v="4865" actId="313"/>
          <ac:spMkLst>
            <pc:docMk/>
            <pc:sldMk cId="2916821549" sldId="3966"/>
            <ac:spMk id="5" creationId="{10AD264F-7035-634C-A067-16DFE470D4A1}"/>
          </ac:spMkLst>
        </pc:spChg>
      </pc:sldChg>
      <pc:sldChg chg="modSp mod">
        <pc:chgData name="Jan Outters" userId="982e5f66-ab12-4434-91ce-66e94c594c2b" providerId="ADAL" clId="{1AA5FEA1-BB66-4FC9-A02A-E10F0C6605B7}" dt="2024-01-15T09:39:16.878" v="2793" actId="20577"/>
        <pc:sldMkLst>
          <pc:docMk/>
          <pc:sldMk cId="2498931381" sldId="3967"/>
        </pc:sldMkLst>
        <pc:spChg chg="mod">
          <ac:chgData name="Jan Outters" userId="982e5f66-ab12-4434-91ce-66e94c594c2b" providerId="ADAL" clId="{1AA5FEA1-BB66-4FC9-A02A-E10F0C6605B7}" dt="2024-01-15T09:39:16.878" v="2793" actId="20577"/>
          <ac:spMkLst>
            <pc:docMk/>
            <pc:sldMk cId="2498931381" sldId="3967"/>
            <ac:spMk id="4" creationId="{F0660365-DA74-ECFB-660A-F06F017FEDFC}"/>
          </ac:spMkLst>
        </pc:spChg>
      </pc:sldChg>
      <pc:sldChg chg="del">
        <pc:chgData name="Jan Outters" userId="982e5f66-ab12-4434-91ce-66e94c594c2b" providerId="ADAL" clId="{1AA5FEA1-BB66-4FC9-A02A-E10F0C6605B7}" dt="2024-01-13T17:03:24.042" v="146" actId="2696"/>
        <pc:sldMkLst>
          <pc:docMk/>
          <pc:sldMk cId="708512034" sldId="3968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1502271965" sldId="3969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500155206" sldId="3971"/>
        </pc:sldMkLst>
      </pc:sldChg>
      <pc:sldChg chg="modSp mod">
        <pc:chgData name="Jan Outters" userId="982e5f66-ab12-4434-91ce-66e94c594c2b" providerId="ADAL" clId="{1AA5FEA1-BB66-4FC9-A02A-E10F0C6605B7}" dt="2024-01-17T08:32:25.734" v="5239" actId="20577"/>
        <pc:sldMkLst>
          <pc:docMk/>
          <pc:sldMk cId="2060476766" sldId="3972"/>
        </pc:sldMkLst>
        <pc:spChg chg="mod">
          <ac:chgData name="Jan Outters" userId="982e5f66-ab12-4434-91ce-66e94c594c2b" providerId="ADAL" clId="{1AA5FEA1-BB66-4FC9-A02A-E10F0C6605B7}" dt="2024-01-17T08:32:25.734" v="5239" actId="20577"/>
          <ac:spMkLst>
            <pc:docMk/>
            <pc:sldMk cId="2060476766" sldId="3972"/>
            <ac:spMk id="2" creationId="{4420A7A0-2932-9475-EF16-EBFA929A60DD}"/>
          </ac:spMkLst>
        </pc:spChg>
        <pc:spChg chg="mod">
          <ac:chgData name="Jan Outters" userId="982e5f66-ab12-4434-91ce-66e94c594c2b" providerId="ADAL" clId="{1AA5FEA1-BB66-4FC9-A02A-E10F0C6605B7}" dt="2024-01-13T18:27:21.411" v="1896" actId="20577"/>
          <ac:spMkLst>
            <pc:docMk/>
            <pc:sldMk cId="2060476766" sldId="3972"/>
            <ac:spMk id="3" creationId="{8D149A64-B001-F79A-63B7-D4B6ECB4A8FE}"/>
          </ac:spMkLst>
        </pc:spChg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184481119" sldId="3977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061369694" sldId="3979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1752917" sldId="3980"/>
        </pc:sldMkLst>
      </pc:sldChg>
      <pc:sldChg chg="modSp 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4069448459" sldId="3981"/>
        </pc:sldMkLst>
        <pc:grpChg chg="mod">
          <ac:chgData name="Jan Outters" userId="982e5f66-ab12-4434-91ce-66e94c594c2b" providerId="ADAL" clId="{1AA5FEA1-BB66-4FC9-A02A-E10F0C6605B7}" dt="2024-01-11T15:21:07.109" v="122" actId="1076"/>
          <ac:grpSpMkLst>
            <pc:docMk/>
            <pc:sldMk cId="4069448459" sldId="3981"/>
            <ac:grpSpMk id="4" creationId="{745D89F6-EBAF-EC63-7743-F3827CEB33C2}"/>
          </ac:grpSpMkLst>
        </pc:grpChg>
      </pc:sldChg>
      <pc:sldChg chg="del ord">
        <pc:chgData name="Jan Outters" userId="982e5f66-ab12-4434-91ce-66e94c594c2b" providerId="ADAL" clId="{1AA5FEA1-BB66-4FC9-A02A-E10F0C6605B7}" dt="2024-01-16T17:16:23.441" v="4877" actId="47"/>
        <pc:sldMkLst>
          <pc:docMk/>
          <pc:sldMk cId="825003940" sldId="3982"/>
        </pc:sldMkLst>
      </pc:sldChg>
      <pc:sldChg chg="modSp del mod">
        <pc:chgData name="Jan Outters" userId="982e5f66-ab12-4434-91ce-66e94c594c2b" providerId="ADAL" clId="{1AA5FEA1-BB66-4FC9-A02A-E10F0C6605B7}" dt="2024-01-16T17:35:52.472" v="5158" actId="2696"/>
        <pc:sldMkLst>
          <pc:docMk/>
          <pc:sldMk cId="2984429086" sldId="3983"/>
        </pc:sldMkLst>
        <pc:spChg chg="mod">
          <ac:chgData name="Jan Outters" userId="982e5f66-ab12-4434-91ce-66e94c594c2b" providerId="ADAL" clId="{1AA5FEA1-BB66-4FC9-A02A-E10F0C6605B7}" dt="2024-01-16T17:25:15.796" v="5049" actId="6549"/>
          <ac:spMkLst>
            <pc:docMk/>
            <pc:sldMk cId="2984429086" sldId="3983"/>
            <ac:spMk id="3" creationId="{9DFB7D07-8BA9-B9AC-43A4-0BF70AC2D2A2}"/>
          </ac:spMkLst>
        </pc:spChg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578384179" sldId="3984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021414343" sldId="3985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1643732530" sldId="3986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040638424" sldId="3987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609483" sldId="3988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1406938193" sldId="3989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811495667" sldId="3992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25114347" sldId="3993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180128004" sldId="3994"/>
        </pc:sldMkLst>
      </pc:sldChg>
      <pc:sldChg chg="del">
        <pc:chgData name="Jan Outters" userId="982e5f66-ab12-4434-91ce-66e94c594c2b" providerId="ADAL" clId="{1AA5FEA1-BB66-4FC9-A02A-E10F0C6605B7}" dt="2024-01-14T15:37:09.909" v="2282" actId="2696"/>
        <pc:sldMkLst>
          <pc:docMk/>
          <pc:sldMk cId="2724838823" sldId="3995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123897220" sldId="3996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1960994186" sldId="3997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044805518" sldId="5830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1261751613" sldId="5831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774606499" sldId="5832"/>
        </pc:sldMkLst>
      </pc:sldChg>
      <pc:sldChg chg="modSp mod">
        <pc:chgData name="Jan Outters" userId="982e5f66-ab12-4434-91ce-66e94c594c2b" providerId="ADAL" clId="{1AA5FEA1-BB66-4FC9-A02A-E10F0C6605B7}" dt="2024-01-16T17:34:51.803" v="5151" actId="27636"/>
        <pc:sldMkLst>
          <pc:docMk/>
          <pc:sldMk cId="414867803" sldId="5833"/>
        </pc:sldMkLst>
        <pc:spChg chg="mod">
          <ac:chgData name="Jan Outters" userId="982e5f66-ab12-4434-91ce-66e94c594c2b" providerId="ADAL" clId="{1AA5FEA1-BB66-4FC9-A02A-E10F0C6605B7}" dt="2024-01-16T17:34:51.803" v="5151" actId="27636"/>
          <ac:spMkLst>
            <pc:docMk/>
            <pc:sldMk cId="414867803" sldId="5833"/>
            <ac:spMk id="3" creationId="{EE263127-9ECA-0616-3C54-98443DE4327A}"/>
          </ac:spMkLst>
        </pc:spChg>
      </pc:sldChg>
      <pc:sldChg chg="modSp mod">
        <pc:chgData name="Jan Outters" userId="982e5f66-ab12-4434-91ce-66e94c594c2b" providerId="ADAL" clId="{1AA5FEA1-BB66-4FC9-A02A-E10F0C6605B7}" dt="2024-01-17T08:47:28.083" v="5487" actId="27636"/>
        <pc:sldMkLst>
          <pc:docMk/>
          <pc:sldMk cId="1982377067" sldId="5834"/>
        </pc:sldMkLst>
        <pc:spChg chg="mod">
          <ac:chgData name="Jan Outters" userId="982e5f66-ab12-4434-91ce-66e94c594c2b" providerId="ADAL" clId="{1AA5FEA1-BB66-4FC9-A02A-E10F0C6605B7}" dt="2024-01-17T08:47:28.083" v="5487" actId="27636"/>
          <ac:spMkLst>
            <pc:docMk/>
            <pc:sldMk cId="1982377067" sldId="5834"/>
            <ac:spMk id="3" creationId="{46579239-73C5-09BB-5288-FE4219873A84}"/>
          </ac:spMkLst>
        </pc:spChg>
        <pc:spChg chg="mod">
          <ac:chgData name="Jan Outters" userId="982e5f66-ab12-4434-91ce-66e94c594c2b" providerId="ADAL" clId="{1AA5FEA1-BB66-4FC9-A02A-E10F0C6605B7}" dt="2024-01-17T08:47:28.080" v="5486" actId="27636"/>
          <ac:spMkLst>
            <pc:docMk/>
            <pc:sldMk cId="1982377067" sldId="5834"/>
            <ac:spMk id="4" creationId="{70FEA65F-5BD3-934D-E92E-0CFF3C446379}"/>
          </ac:spMkLst>
        </pc:spChg>
      </pc:sldChg>
      <pc:sldChg chg="modSp mod">
        <pc:chgData name="Jan Outters" userId="982e5f66-ab12-4434-91ce-66e94c594c2b" providerId="ADAL" clId="{1AA5FEA1-BB66-4FC9-A02A-E10F0C6605B7}" dt="2024-01-17T08:16:18.579" v="5223" actId="20577"/>
        <pc:sldMkLst>
          <pc:docMk/>
          <pc:sldMk cId="219892322" sldId="5836"/>
        </pc:sldMkLst>
        <pc:spChg chg="mod">
          <ac:chgData name="Jan Outters" userId="982e5f66-ab12-4434-91ce-66e94c594c2b" providerId="ADAL" clId="{1AA5FEA1-BB66-4FC9-A02A-E10F0C6605B7}" dt="2024-01-17T08:16:18.579" v="5223" actId="20577"/>
          <ac:spMkLst>
            <pc:docMk/>
            <pc:sldMk cId="219892322" sldId="5836"/>
            <ac:spMk id="3" creationId="{5ACB2E0C-0BA7-1C47-6373-535A2EC3DB7F}"/>
          </ac:spMkLst>
        </pc:spChg>
        <pc:spChg chg="mod">
          <ac:chgData name="Jan Outters" userId="982e5f66-ab12-4434-91ce-66e94c594c2b" providerId="ADAL" clId="{1AA5FEA1-BB66-4FC9-A02A-E10F0C6605B7}" dt="2024-01-16T17:01:04.226" v="4840" actId="20577"/>
          <ac:spMkLst>
            <pc:docMk/>
            <pc:sldMk cId="219892322" sldId="5836"/>
            <ac:spMk id="6" creationId="{70BC572F-370E-CDD9-24C0-24AF5DCBFB79}"/>
          </ac:spMkLst>
        </pc:spChg>
      </pc:sldChg>
      <pc:sldChg chg="addSp delSp modSp mod">
        <pc:chgData name="Jan Outters" userId="982e5f66-ab12-4434-91ce-66e94c594c2b" providerId="ADAL" clId="{1AA5FEA1-BB66-4FC9-A02A-E10F0C6605B7}" dt="2024-01-17T08:21:57.601" v="5231" actId="404"/>
        <pc:sldMkLst>
          <pc:docMk/>
          <pc:sldMk cId="2639988978" sldId="5838"/>
        </pc:sldMkLst>
        <pc:spChg chg="mod ord">
          <ac:chgData name="Jan Outters" userId="982e5f66-ab12-4434-91ce-66e94c594c2b" providerId="ADAL" clId="{1AA5FEA1-BB66-4FC9-A02A-E10F0C6605B7}" dt="2024-01-17T08:21:57.601" v="5231" actId="404"/>
          <ac:spMkLst>
            <pc:docMk/>
            <pc:sldMk cId="2639988978" sldId="5838"/>
            <ac:spMk id="3" creationId="{B7A11FB4-F0CA-6D24-DBFE-FEE80003EDDF}"/>
          </ac:spMkLst>
        </pc:spChg>
        <pc:spChg chg="mod">
          <ac:chgData name="Jan Outters" userId="982e5f66-ab12-4434-91ce-66e94c594c2b" providerId="ADAL" clId="{1AA5FEA1-BB66-4FC9-A02A-E10F0C6605B7}" dt="2024-01-13T18:11:54.261" v="1565" actId="313"/>
          <ac:spMkLst>
            <pc:docMk/>
            <pc:sldMk cId="2639988978" sldId="5838"/>
            <ac:spMk id="4" creationId="{25EC2763-E418-4B46-49C7-B6638C0D9FA3}"/>
          </ac:spMkLst>
        </pc:spChg>
        <pc:grpChg chg="add del mod">
          <ac:chgData name="Jan Outters" userId="982e5f66-ab12-4434-91ce-66e94c594c2b" providerId="ADAL" clId="{1AA5FEA1-BB66-4FC9-A02A-E10F0C6605B7}" dt="2024-01-13T17:58:03.384" v="975" actId="14100"/>
          <ac:grpSpMkLst>
            <pc:docMk/>
            <pc:sldMk cId="2639988978" sldId="5838"/>
            <ac:grpSpMk id="9" creationId="{C5913D12-A92F-A21B-FC90-A65737972BE9}"/>
          </ac:grpSpMkLst>
        </pc:grpChg>
        <pc:picChg chg="mod topLvl">
          <ac:chgData name="Jan Outters" userId="982e5f66-ab12-4434-91ce-66e94c594c2b" providerId="ADAL" clId="{1AA5FEA1-BB66-4FC9-A02A-E10F0C6605B7}" dt="2024-01-11T15:22:35.906" v="125" actId="478"/>
          <ac:picMkLst>
            <pc:docMk/>
            <pc:sldMk cId="2639988978" sldId="5838"/>
            <ac:picMk id="10" creationId="{7AE6D9BE-2FB6-8A05-462B-746004610CF5}"/>
          </ac:picMkLst>
        </pc:picChg>
        <pc:picChg chg="add del mod topLvl">
          <ac:chgData name="Jan Outters" userId="982e5f66-ab12-4434-91ce-66e94c594c2b" providerId="ADAL" clId="{1AA5FEA1-BB66-4FC9-A02A-E10F0C6605B7}" dt="2024-01-11T15:22:35.906" v="125" actId="478"/>
          <ac:picMkLst>
            <pc:docMk/>
            <pc:sldMk cId="2639988978" sldId="5838"/>
            <ac:picMk id="11" creationId="{4C7D7CD9-1C01-D586-A133-1747BC2ED76F}"/>
          </ac:picMkLst>
        </pc:picChg>
      </pc:sldChg>
      <pc:sldChg chg="modSp mod">
        <pc:chgData name="Jan Outters" userId="982e5f66-ab12-4434-91ce-66e94c594c2b" providerId="ADAL" clId="{1AA5FEA1-BB66-4FC9-A02A-E10F0C6605B7}" dt="2024-01-16T17:34:22.564" v="5145" actId="15"/>
        <pc:sldMkLst>
          <pc:docMk/>
          <pc:sldMk cId="3916643959" sldId="5839"/>
        </pc:sldMkLst>
        <pc:spChg chg="mod">
          <ac:chgData name="Jan Outters" userId="982e5f66-ab12-4434-91ce-66e94c594c2b" providerId="ADAL" clId="{1AA5FEA1-BB66-4FC9-A02A-E10F0C6605B7}" dt="2024-01-16T17:34:22.564" v="5145" actId="15"/>
          <ac:spMkLst>
            <pc:docMk/>
            <pc:sldMk cId="3916643959" sldId="5839"/>
            <ac:spMk id="3" creationId="{9F8F810B-A6DD-070C-D3D1-D2A822C93371}"/>
          </ac:spMkLst>
        </pc:spChg>
        <pc:spChg chg="mod">
          <ac:chgData name="Jan Outters" userId="982e5f66-ab12-4434-91ce-66e94c594c2b" providerId="ADAL" clId="{1AA5FEA1-BB66-4FC9-A02A-E10F0C6605B7}" dt="2024-01-16T17:34:06.531" v="5141" actId="15"/>
          <ac:spMkLst>
            <pc:docMk/>
            <pc:sldMk cId="3916643959" sldId="5839"/>
            <ac:spMk id="4" creationId="{002CA252-B8C5-E385-7DF7-209E4E189947}"/>
          </ac:spMkLst>
        </pc:spChg>
      </pc:sldChg>
      <pc:sldChg chg="modSp mod">
        <pc:chgData name="Jan Outters" userId="982e5f66-ab12-4434-91ce-66e94c594c2b" providerId="ADAL" clId="{1AA5FEA1-BB66-4FC9-A02A-E10F0C6605B7}" dt="2024-01-15T11:18:26.629" v="3737" actId="6549"/>
        <pc:sldMkLst>
          <pc:docMk/>
          <pc:sldMk cId="3225246063" sldId="5841"/>
        </pc:sldMkLst>
        <pc:spChg chg="mod">
          <ac:chgData name="Jan Outters" userId="982e5f66-ab12-4434-91ce-66e94c594c2b" providerId="ADAL" clId="{1AA5FEA1-BB66-4FC9-A02A-E10F0C6605B7}" dt="2024-01-15T11:18:26.629" v="3737" actId="6549"/>
          <ac:spMkLst>
            <pc:docMk/>
            <pc:sldMk cId="3225246063" sldId="5841"/>
            <ac:spMk id="3" creationId="{58998C3D-C457-4C0C-804E-B79876A81CF1}"/>
          </ac:spMkLst>
        </pc:spChg>
        <pc:spChg chg="mod">
          <ac:chgData name="Jan Outters" userId="982e5f66-ab12-4434-91ce-66e94c594c2b" providerId="ADAL" clId="{1AA5FEA1-BB66-4FC9-A02A-E10F0C6605B7}" dt="2024-01-15T09:59:01.082" v="3464" actId="6549"/>
          <ac:spMkLst>
            <pc:docMk/>
            <pc:sldMk cId="3225246063" sldId="5841"/>
            <ac:spMk id="4" creationId="{636F44FD-9837-6C9E-1C9B-1854BAE44C32}"/>
          </ac:spMkLst>
        </pc:spChg>
      </pc:sldChg>
      <pc:sldChg chg="addSp modSp mod">
        <pc:chgData name="Jan Outters" userId="982e5f66-ab12-4434-91ce-66e94c594c2b" providerId="ADAL" clId="{1AA5FEA1-BB66-4FC9-A02A-E10F0C6605B7}" dt="2024-01-16T17:35:33.362" v="5157" actId="20577"/>
        <pc:sldMkLst>
          <pc:docMk/>
          <pc:sldMk cId="3351529496" sldId="5845"/>
        </pc:sldMkLst>
        <pc:spChg chg="mod">
          <ac:chgData name="Jan Outters" userId="982e5f66-ab12-4434-91ce-66e94c594c2b" providerId="ADAL" clId="{1AA5FEA1-BB66-4FC9-A02A-E10F0C6605B7}" dt="2024-01-16T13:23:40.286" v="4311" actId="20577"/>
          <ac:spMkLst>
            <pc:docMk/>
            <pc:sldMk cId="3351529496" sldId="5845"/>
            <ac:spMk id="3" creationId="{064A8754-B2E3-5BC5-079D-5E23063E1BAB}"/>
          </ac:spMkLst>
        </pc:spChg>
        <pc:spChg chg="add mod">
          <ac:chgData name="Jan Outters" userId="982e5f66-ab12-4434-91ce-66e94c594c2b" providerId="ADAL" clId="{1AA5FEA1-BB66-4FC9-A02A-E10F0C6605B7}" dt="2024-01-16T13:25:42.135" v="4323" actId="404"/>
          <ac:spMkLst>
            <pc:docMk/>
            <pc:sldMk cId="3351529496" sldId="5845"/>
            <ac:spMk id="4" creationId="{F1ACAC8A-12E4-83E2-18DF-85EE9CAADA54}"/>
          </ac:spMkLst>
        </pc:spChg>
        <pc:spChg chg="add mod">
          <ac:chgData name="Jan Outters" userId="982e5f66-ab12-4434-91ce-66e94c594c2b" providerId="ADAL" clId="{1AA5FEA1-BB66-4FC9-A02A-E10F0C6605B7}" dt="2024-01-16T13:24:58.142" v="4321" actId="14100"/>
          <ac:spMkLst>
            <pc:docMk/>
            <pc:sldMk cId="3351529496" sldId="5845"/>
            <ac:spMk id="5" creationId="{E3E2853A-883D-7617-EFC1-24F14FC9C82F}"/>
          </ac:spMkLst>
        </pc:spChg>
        <pc:spChg chg="add mod">
          <ac:chgData name="Jan Outters" userId="982e5f66-ab12-4434-91ce-66e94c594c2b" providerId="ADAL" clId="{1AA5FEA1-BB66-4FC9-A02A-E10F0C6605B7}" dt="2024-01-15T11:29:50.464" v="3830" actId="20577"/>
          <ac:spMkLst>
            <pc:docMk/>
            <pc:sldMk cId="3351529496" sldId="5845"/>
            <ac:spMk id="6" creationId="{C9282464-20F9-2FE5-71DD-BE04A069ACCA}"/>
          </ac:spMkLst>
        </pc:spChg>
        <pc:spChg chg="add mod">
          <ac:chgData name="Jan Outters" userId="982e5f66-ab12-4434-91ce-66e94c594c2b" providerId="ADAL" clId="{1AA5FEA1-BB66-4FC9-A02A-E10F0C6605B7}" dt="2024-01-16T13:24:47.850" v="4320" actId="14100"/>
          <ac:spMkLst>
            <pc:docMk/>
            <pc:sldMk cId="3351529496" sldId="5845"/>
            <ac:spMk id="7" creationId="{7CFA3FDF-F93B-EF19-DC7A-0140C1468EA2}"/>
          </ac:spMkLst>
        </pc:spChg>
        <pc:spChg chg="add mod">
          <ac:chgData name="Jan Outters" userId="982e5f66-ab12-4434-91ce-66e94c594c2b" providerId="ADAL" clId="{1AA5FEA1-BB66-4FC9-A02A-E10F0C6605B7}" dt="2024-01-16T13:25:04.840" v="4322" actId="14100"/>
          <ac:spMkLst>
            <pc:docMk/>
            <pc:sldMk cId="3351529496" sldId="5845"/>
            <ac:spMk id="8" creationId="{02B58D20-2EA2-B7A5-E77C-59057781FCA8}"/>
          </ac:spMkLst>
        </pc:spChg>
        <pc:spChg chg="add mod">
          <ac:chgData name="Jan Outters" userId="982e5f66-ab12-4434-91ce-66e94c594c2b" providerId="ADAL" clId="{1AA5FEA1-BB66-4FC9-A02A-E10F0C6605B7}" dt="2024-01-16T17:35:33.362" v="5157" actId="20577"/>
          <ac:spMkLst>
            <pc:docMk/>
            <pc:sldMk cId="3351529496" sldId="5845"/>
            <ac:spMk id="9" creationId="{C94BD0BA-CB5C-B47A-6F9B-1005A5B04F7E}"/>
          </ac:spMkLst>
        </pc:spChg>
        <pc:spChg chg="add mod">
          <ac:chgData name="Jan Outters" userId="982e5f66-ab12-4434-91ce-66e94c594c2b" providerId="ADAL" clId="{1AA5FEA1-BB66-4FC9-A02A-E10F0C6605B7}" dt="2024-01-16T17:19:37.694" v="4966" actId="1037"/>
          <ac:spMkLst>
            <pc:docMk/>
            <pc:sldMk cId="3351529496" sldId="5845"/>
            <ac:spMk id="10" creationId="{49B9D76D-1CF7-0727-E09B-CC8F94B81AC6}"/>
          </ac:spMkLst>
        </pc:spChg>
        <pc:spChg chg="add mod">
          <ac:chgData name="Jan Outters" userId="982e5f66-ab12-4434-91ce-66e94c594c2b" providerId="ADAL" clId="{1AA5FEA1-BB66-4FC9-A02A-E10F0C6605B7}" dt="2024-01-16T13:22:13.064" v="4285" actId="1076"/>
          <ac:spMkLst>
            <pc:docMk/>
            <pc:sldMk cId="3351529496" sldId="5845"/>
            <ac:spMk id="12" creationId="{5654AB46-F78E-AFD9-7A20-D866CAD14974}"/>
          </ac:spMkLst>
        </pc:spChg>
      </pc:sldChg>
      <pc:sldChg chg="addSp modSp mod">
        <pc:chgData name="Jan Outters" userId="982e5f66-ab12-4434-91ce-66e94c594c2b" providerId="ADAL" clId="{1AA5FEA1-BB66-4FC9-A02A-E10F0C6605B7}" dt="2024-01-16T17:23:42.446" v="5028" actId="404"/>
        <pc:sldMkLst>
          <pc:docMk/>
          <pc:sldMk cId="3869066460" sldId="5846"/>
        </pc:sldMkLst>
        <pc:spChg chg="mod">
          <ac:chgData name="Jan Outters" userId="982e5f66-ab12-4434-91ce-66e94c594c2b" providerId="ADAL" clId="{1AA5FEA1-BB66-4FC9-A02A-E10F0C6605B7}" dt="2024-01-15T11:19:40.910" v="3748" actId="20577"/>
          <ac:spMkLst>
            <pc:docMk/>
            <pc:sldMk cId="3869066460" sldId="5846"/>
            <ac:spMk id="2" creationId="{298229D4-C5B1-0ADB-B766-D810818C1B63}"/>
          </ac:spMkLst>
        </pc:spChg>
        <pc:spChg chg="mod">
          <ac:chgData name="Jan Outters" userId="982e5f66-ab12-4434-91ce-66e94c594c2b" providerId="ADAL" clId="{1AA5FEA1-BB66-4FC9-A02A-E10F0C6605B7}" dt="2024-01-16T17:22:55.544" v="5021" actId="20577"/>
          <ac:spMkLst>
            <pc:docMk/>
            <pc:sldMk cId="3869066460" sldId="5846"/>
            <ac:spMk id="3" creationId="{6D19E448-F09E-D65E-45F6-860FF9A94E8F}"/>
          </ac:spMkLst>
        </pc:spChg>
        <pc:spChg chg="add mod">
          <ac:chgData name="Jan Outters" userId="982e5f66-ab12-4434-91ce-66e94c594c2b" providerId="ADAL" clId="{1AA5FEA1-BB66-4FC9-A02A-E10F0C6605B7}" dt="2024-01-16T17:23:42.446" v="5028" actId="404"/>
          <ac:spMkLst>
            <pc:docMk/>
            <pc:sldMk cId="3869066460" sldId="5846"/>
            <ac:spMk id="5" creationId="{8C2E9056-5408-50CD-259B-E5B56CEA1876}"/>
          </ac:spMkLst>
        </pc:spChg>
        <pc:spChg chg="add mod">
          <ac:chgData name="Jan Outters" userId="982e5f66-ab12-4434-91ce-66e94c594c2b" providerId="ADAL" clId="{1AA5FEA1-BB66-4FC9-A02A-E10F0C6605B7}" dt="2024-01-16T17:21:50.009" v="5007" actId="6549"/>
          <ac:spMkLst>
            <pc:docMk/>
            <pc:sldMk cId="3869066460" sldId="5846"/>
            <ac:spMk id="7" creationId="{75CE04A5-4162-1E28-9BC0-BA9E08BDE056}"/>
          </ac:spMkLst>
        </pc:spChg>
        <pc:picChg chg="mod">
          <ac:chgData name="Jan Outters" userId="982e5f66-ab12-4434-91ce-66e94c594c2b" providerId="ADAL" clId="{1AA5FEA1-BB66-4FC9-A02A-E10F0C6605B7}" dt="2024-01-15T11:24:19.167" v="3765" actId="1076"/>
          <ac:picMkLst>
            <pc:docMk/>
            <pc:sldMk cId="3869066460" sldId="5846"/>
            <ac:picMk id="4" creationId="{D04341B7-43C9-DBB3-02E6-0C72DC6DAA85}"/>
          </ac:picMkLst>
        </pc:picChg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795110217" sldId="5847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790467543" sldId="5848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838951336" sldId="5849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499474423" sldId="5850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1151899512" sldId="5851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4008156810" sldId="5852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1968116290" sldId="5853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259042288" sldId="5854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668467324" sldId="5855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419055892" sldId="5856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764137345" sldId="5857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387533011" sldId="5858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431211163" sldId="5859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1235140794" sldId="5860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493961973" sldId="5861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15214062" sldId="5862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1457440605" sldId="5863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485233680" sldId="5864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1124980477" sldId="5865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801487166" sldId="5866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195658019" sldId="5867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1455061175" sldId="5868"/>
        </pc:sldMkLst>
      </pc:sldChg>
      <pc:sldChg chg="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233292614" sldId="5869"/>
        </pc:sldMkLst>
      </pc:sldChg>
      <pc:sldChg chg="del ord">
        <pc:chgData name="Jan Outters" userId="982e5f66-ab12-4434-91ce-66e94c594c2b" providerId="ADAL" clId="{1AA5FEA1-BB66-4FC9-A02A-E10F0C6605B7}" dt="2024-01-15T09:38:26.114" v="2769" actId="47"/>
        <pc:sldMkLst>
          <pc:docMk/>
          <pc:sldMk cId="561221565" sldId="5871"/>
        </pc:sldMkLst>
      </pc:sldChg>
      <pc:sldChg chg="del ord">
        <pc:chgData name="Jan Outters" userId="982e5f66-ab12-4434-91ce-66e94c594c2b" providerId="ADAL" clId="{1AA5FEA1-BB66-4FC9-A02A-E10F0C6605B7}" dt="2024-01-15T09:38:26.114" v="2769" actId="47"/>
        <pc:sldMkLst>
          <pc:docMk/>
          <pc:sldMk cId="187695311" sldId="5872"/>
        </pc:sldMkLst>
      </pc:sldChg>
      <pc:sldChg chg="del ord">
        <pc:chgData name="Jan Outters" userId="982e5f66-ab12-4434-91ce-66e94c594c2b" providerId="ADAL" clId="{1AA5FEA1-BB66-4FC9-A02A-E10F0C6605B7}" dt="2024-01-15T09:38:26.114" v="2769" actId="47"/>
        <pc:sldMkLst>
          <pc:docMk/>
          <pc:sldMk cId="2127260631" sldId="5873"/>
        </pc:sldMkLst>
      </pc:sldChg>
      <pc:sldChg chg="addSp modSp mod">
        <pc:chgData name="Jan Outters" userId="982e5f66-ab12-4434-91ce-66e94c594c2b" providerId="ADAL" clId="{1AA5FEA1-BB66-4FC9-A02A-E10F0C6605B7}" dt="2024-01-17T08:45:24.917" v="5430" actId="1036"/>
        <pc:sldMkLst>
          <pc:docMk/>
          <pc:sldMk cId="244746061" sldId="5874"/>
        </pc:sldMkLst>
        <pc:spChg chg="mod">
          <ac:chgData name="Jan Outters" userId="982e5f66-ab12-4434-91ce-66e94c594c2b" providerId="ADAL" clId="{1AA5FEA1-BB66-4FC9-A02A-E10F0C6605B7}" dt="2024-01-17T08:43:19.880" v="5402" actId="14100"/>
          <ac:spMkLst>
            <pc:docMk/>
            <pc:sldMk cId="244746061" sldId="5874"/>
            <ac:spMk id="2" creationId="{426BBE6A-3A10-1E4F-CDE1-135A616F3B08}"/>
          </ac:spMkLst>
        </pc:spChg>
        <pc:spChg chg="mod">
          <ac:chgData name="Jan Outters" userId="982e5f66-ab12-4434-91ce-66e94c594c2b" providerId="ADAL" clId="{1AA5FEA1-BB66-4FC9-A02A-E10F0C6605B7}" dt="2024-01-17T08:40:23.519" v="5337" actId="14100"/>
          <ac:spMkLst>
            <pc:docMk/>
            <pc:sldMk cId="244746061" sldId="5874"/>
            <ac:spMk id="3" creationId="{A2920E40-E1CB-4AE4-3BD1-855766D1856A}"/>
          </ac:spMkLst>
        </pc:spChg>
        <pc:spChg chg="mod">
          <ac:chgData name="Jan Outters" userId="982e5f66-ab12-4434-91ce-66e94c594c2b" providerId="ADAL" clId="{1AA5FEA1-BB66-4FC9-A02A-E10F0C6605B7}" dt="2024-01-17T08:38:41.295" v="5316" actId="20577"/>
          <ac:spMkLst>
            <pc:docMk/>
            <pc:sldMk cId="244746061" sldId="5874"/>
            <ac:spMk id="4" creationId="{F5A016A4-4763-9D8A-9B53-EA1D8866B832}"/>
          </ac:spMkLst>
        </pc:spChg>
        <pc:spChg chg="mod">
          <ac:chgData name="Jan Outters" userId="982e5f66-ab12-4434-91ce-66e94c594c2b" providerId="ADAL" clId="{1AA5FEA1-BB66-4FC9-A02A-E10F0C6605B7}" dt="2024-01-17T08:43:25.156" v="5406" actId="403"/>
          <ac:spMkLst>
            <pc:docMk/>
            <pc:sldMk cId="244746061" sldId="5874"/>
            <ac:spMk id="5" creationId="{756E7B50-F8C3-7ECE-B08E-06ECFE4E3338}"/>
          </ac:spMkLst>
        </pc:spChg>
        <pc:spChg chg="mod">
          <ac:chgData name="Jan Outters" userId="982e5f66-ab12-4434-91ce-66e94c594c2b" providerId="ADAL" clId="{1AA5FEA1-BB66-4FC9-A02A-E10F0C6605B7}" dt="2024-01-17T08:43:16.790" v="5401" actId="14100"/>
          <ac:spMkLst>
            <pc:docMk/>
            <pc:sldMk cId="244746061" sldId="5874"/>
            <ac:spMk id="8" creationId="{35E95367-49D6-EB22-4BE2-5E9340E91BE3}"/>
          </ac:spMkLst>
        </pc:spChg>
        <pc:spChg chg="mod">
          <ac:chgData name="Jan Outters" userId="982e5f66-ab12-4434-91ce-66e94c594c2b" providerId="ADAL" clId="{1AA5FEA1-BB66-4FC9-A02A-E10F0C6605B7}" dt="2024-01-17T08:43:51.186" v="5410" actId="14100"/>
          <ac:spMkLst>
            <pc:docMk/>
            <pc:sldMk cId="244746061" sldId="5874"/>
            <ac:spMk id="9" creationId="{4F4EABA4-C942-E928-3A5E-5FD301C1E681}"/>
          </ac:spMkLst>
        </pc:spChg>
        <pc:spChg chg="mod">
          <ac:chgData name="Jan Outters" userId="982e5f66-ab12-4434-91ce-66e94c594c2b" providerId="ADAL" clId="{1AA5FEA1-BB66-4FC9-A02A-E10F0C6605B7}" dt="2024-01-17T08:43:10.409" v="5400" actId="14100"/>
          <ac:spMkLst>
            <pc:docMk/>
            <pc:sldMk cId="244746061" sldId="5874"/>
            <ac:spMk id="12" creationId="{DF49871F-8571-4C38-7CC0-C9EDE51FA222}"/>
          </ac:spMkLst>
        </pc:spChg>
        <pc:spChg chg="mod">
          <ac:chgData name="Jan Outters" userId="982e5f66-ab12-4434-91ce-66e94c594c2b" providerId="ADAL" clId="{1AA5FEA1-BB66-4FC9-A02A-E10F0C6605B7}" dt="2024-01-17T08:44:17.536" v="5419" actId="20577"/>
          <ac:spMkLst>
            <pc:docMk/>
            <pc:sldMk cId="244746061" sldId="5874"/>
            <ac:spMk id="13" creationId="{3B09443B-5FBF-FA35-AE61-D9CC49D0FF56}"/>
          </ac:spMkLst>
        </pc:spChg>
        <pc:spChg chg="mod">
          <ac:chgData name="Jan Outters" userId="982e5f66-ab12-4434-91ce-66e94c594c2b" providerId="ADAL" clId="{1AA5FEA1-BB66-4FC9-A02A-E10F0C6605B7}" dt="2024-01-17T08:43:00.434" v="5397" actId="14100"/>
          <ac:spMkLst>
            <pc:docMk/>
            <pc:sldMk cId="244746061" sldId="5874"/>
            <ac:spMk id="15" creationId="{16FDBF32-FC09-F72B-3365-598FCF68FFC2}"/>
          </ac:spMkLst>
        </pc:spChg>
        <pc:spChg chg="mod">
          <ac:chgData name="Jan Outters" userId="982e5f66-ab12-4434-91ce-66e94c594c2b" providerId="ADAL" clId="{1AA5FEA1-BB66-4FC9-A02A-E10F0C6605B7}" dt="2024-01-17T08:44:23.051" v="5420" actId="313"/>
          <ac:spMkLst>
            <pc:docMk/>
            <pc:sldMk cId="244746061" sldId="5874"/>
            <ac:spMk id="16" creationId="{2286D272-ECDB-72BE-B3EE-E88718CAEB77}"/>
          </ac:spMkLst>
        </pc:spChg>
        <pc:spChg chg="add mod">
          <ac:chgData name="Jan Outters" userId="982e5f66-ab12-4434-91ce-66e94c594c2b" providerId="ADAL" clId="{1AA5FEA1-BB66-4FC9-A02A-E10F0C6605B7}" dt="2024-01-17T08:43:06.562" v="5399" actId="14100"/>
          <ac:spMkLst>
            <pc:docMk/>
            <pc:sldMk cId="244746061" sldId="5874"/>
            <ac:spMk id="18" creationId="{188C90F8-BF71-F910-8186-24250EDB40BB}"/>
          </ac:spMkLst>
        </pc:spChg>
        <pc:spChg chg="add mod">
          <ac:chgData name="Jan Outters" userId="982e5f66-ab12-4434-91ce-66e94c594c2b" providerId="ADAL" clId="{1AA5FEA1-BB66-4FC9-A02A-E10F0C6605B7}" dt="2024-01-17T08:43:02.505" v="5398" actId="14100"/>
          <ac:spMkLst>
            <pc:docMk/>
            <pc:sldMk cId="244746061" sldId="5874"/>
            <ac:spMk id="20" creationId="{D2D679AD-B162-EFFA-E009-F619D93A883B}"/>
          </ac:spMkLst>
        </pc:spChg>
        <pc:grpChg chg="mod">
          <ac:chgData name="Jan Outters" userId="982e5f66-ab12-4434-91ce-66e94c594c2b" providerId="ADAL" clId="{1AA5FEA1-BB66-4FC9-A02A-E10F0C6605B7}" dt="2024-01-17T08:40:53.791" v="5343" actId="14100"/>
          <ac:grpSpMkLst>
            <pc:docMk/>
            <pc:sldMk cId="244746061" sldId="5874"/>
            <ac:grpSpMk id="17" creationId="{925FCBA2-8735-2AB6-9323-2BDCE9876217}"/>
          </ac:grpSpMkLst>
        </pc:grpChg>
        <pc:picChg chg="mod">
          <ac:chgData name="Jan Outters" userId="982e5f66-ab12-4434-91ce-66e94c594c2b" providerId="ADAL" clId="{1AA5FEA1-BB66-4FC9-A02A-E10F0C6605B7}" dt="2024-01-17T08:45:24.917" v="5430" actId="1036"/>
          <ac:picMkLst>
            <pc:docMk/>
            <pc:sldMk cId="244746061" sldId="5874"/>
            <ac:picMk id="6" creationId="{3BD06DDC-0D85-8132-5F20-0CE034C558CF}"/>
          </ac:picMkLst>
        </pc:picChg>
        <pc:picChg chg="mod">
          <ac:chgData name="Jan Outters" userId="982e5f66-ab12-4434-91ce-66e94c594c2b" providerId="ADAL" clId="{1AA5FEA1-BB66-4FC9-A02A-E10F0C6605B7}" dt="2024-01-17T08:45:24.917" v="5430" actId="1036"/>
          <ac:picMkLst>
            <pc:docMk/>
            <pc:sldMk cId="244746061" sldId="5874"/>
            <ac:picMk id="7" creationId="{084DC7D3-086E-B698-8773-BE215201EE6D}"/>
          </ac:picMkLst>
        </pc:picChg>
      </pc:sldChg>
      <pc:sldChg chg="addSp modSp mod">
        <pc:chgData name="Jan Outters" userId="982e5f66-ab12-4434-91ce-66e94c594c2b" providerId="ADAL" clId="{1AA5FEA1-BB66-4FC9-A02A-E10F0C6605B7}" dt="2024-01-17T08:45:39.089" v="5431" actId="14100"/>
        <pc:sldMkLst>
          <pc:docMk/>
          <pc:sldMk cId="3086119884" sldId="5875"/>
        </pc:sldMkLst>
        <pc:spChg chg="add mod">
          <ac:chgData name="Jan Outters" userId="982e5f66-ab12-4434-91ce-66e94c594c2b" providerId="ADAL" clId="{1AA5FEA1-BB66-4FC9-A02A-E10F0C6605B7}" dt="2024-01-17T08:45:39.089" v="5431" actId="14100"/>
          <ac:spMkLst>
            <pc:docMk/>
            <pc:sldMk cId="3086119884" sldId="5875"/>
            <ac:spMk id="2" creationId="{C0F2FEFA-E31C-BB2F-119B-776721D72B3C}"/>
          </ac:spMkLst>
        </pc:spChg>
        <pc:spChg chg="mod">
          <ac:chgData name="Jan Outters" userId="982e5f66-ab12-4434-91ce-66e94c594c2b" providerId="ADAL" clId="{1AA5FEA1-BB66-4FC9-A02A-E10F0C6605B7}" dt="2024-01-13T17:08:47.616" v="242" actId="1076"/>
          <ac:spMkLst>
            <pc:docMk/>
            <pc:sldMk cId="3086119884" sldId="5875"/>
            <ac:spMk id="5" creationId="{D750D659-C57F-59BE-8867-54FF7735B77C}"/>
          </ac:spMkLst>
        </pc:spChg>
        <pc:spChg chg="mod">
          <ac:chgData name="Jan Outters" userId="982e5f66-ab12-4434-91ce-66e94c594c2b" providerId="ADAL" clId="{1AA5FEA1-BB66-4FC9-A02A-E10F0C6605B7}" dt="2024-01-13T17:09:01.215" v="243" actId="790"/>
          <ac:spMkLst>
            <pc:docMk/>
            <pc:sldMk cId="3086119884" sldId="5875"/>
            <ac:spMk id="7" creationId="{CB1DA169-C7C7-B9D7-162B-F6004A5AFA7D}"/>
          </ac:spMkLst>
        </pc:spChg>
      </pc:sldChg>
      <pc:sldChg chg="del ord">
        <pc:chgData name="Jan Outters" userId="982e5f66-ab12-4434-91ce-66e94c594c2b" providerId="ADAL" clId="{1AA5FEA1-BB66-4FC9-A02A-E10F0C6605B7}" dt="2024-01-16T17:16:23.441" v="4877" actId="47"/>
        <pc:sldMkLst>
          <pc:docMk/>
          <pc:sldMk cId="2444969046" sldId="5876"/>
        </pc:sldMkLst>
      </pc:sldChg>
      <pc:sldChg chg="del ord">
        <pc:chgData name="Jan Outters" userId="982e5f66-ab12-4434-91ce-66e94c594c2b" providerId="ADAL" clId="{1AA5FEA1-BB66-4FC9-A02A-E10F0C6605B7}" dt="2024-01-16T17:16:23.441" v="4877" actId="47"/>
        <pc:sldMkLst>
          <pc:docMk/>
          <pc:sldMk cId="3548167218" sldId="5878"/>
        </pc:sldMkLst>
      </pc:sldChg>
      <pc:sldChg chg="add del ord">
        <pc:chgData name="Jan Outters" userId="982e5f66-ab12-4434-91ce-66e94c594c2b" providerId="ADAL" clId="{1AA5FEA1-BB66-4FC9-A02A-E10F0C6605B7}" dt="2024-01-16T17:16:23.441" v="4877" actId="47"/>
        <pc:sldMkLst>
          <pc:docMk/>
          <pc:sldMk cId="2264809508" sldId="5879"/>
        </pc:sldMkLst>
      </pc:sldChg>
      <pc:sldChg chg="addSp delSp modSp new 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3267751635" sldId="5880"/>
        </pc:sldMkLst>
        <pc:spChg chg="mod">
          <ac:chgData name="Jan Outters" userId="982e5f66-ab12-4434-91ce-66e94c594c2b" providerId="ADAL" clId="{1AA5FEA1-BB66-4FC9-A02A-E10F0C6605B7}" dt="2024-01-14T15:46:39.353" v="2408" actId="20577"/>
          <ac:spMkLst>
            <pc:docMk/>
            <pc:sldMk cId="3267751635" sldId="5880"/>
            <ac:spMk id="2" creationId="{6E90D44C-C4AD-5348-0A5E-77522019BC18}"/>
          </ac:spMkLst>
        </pc:spChg>
        <pc:spChg chg="del">
          <ac:chgData name="Jan Outters" userId="982e5f66-ab12-4434-91ce-66e94c594c2b" providerId="ADAL" clId="{1AA5FEA1-BB66-4FC9-A02A-E10F0C6605B7}" dt="2024-01-14T15:47:22.720" v="2411" actId="478"/>
          <ac:spMkLst>
            <pc:docMk/>
            <pc:sldMk cId="3267751635" sldId="5880"/>
            <ac:spMk id="3" creationId="{A44A2537-9D63-7059-266B-15C02344B615}"/>
          </ac:spMkLst>
        </pc:spChg>
        <pc:spChg chg="add mod">
          <ac:chgData name="Jan Outters" userId="982e5f66-ab12-4434-91ce-66e94c594c2b" providerId="ADAL" clId="{1AA5FEA1-BB66-4FC9-A02A-E10F0C6605B7}" dt="2024-01-14T15:46:09.101" v="2317" actId="20577"/>
          <ac:spMkLst>
            <pc:docMk/>
            <pc:sldMk cId="3267751635" sldId="5880"/>
            <ac:spMk id="5" creationId="{2DC8E6E9-E42C-6E5D-331D-01E828C04D83}"/>
          </ac:spMkLst>
        </pc:spChg>
        <pc:picChg chg="add mod">
          <ac:chgData name="Jan Outters" userId="982e5f66-ab12-4434-91ce-66e94c594c2b" providerId="ADAL" clId="{1AA5FEA1-BB66-4FC9-A02A-E10F0C6605B7}" dt="2024-01-14T15:45:41.761" v="2291" actId="1076"/>
          <ac:picMkLst>
            <pc:docMk/>
            <pc:sldMk cId="3267751635" sldId="5880"/>
            <ac:picMk id="4" creationId="{232AE715-A4CD-CDCA-32D9-7ED20A7C9A44}"/>
          </ac:picMkLst>
        </pc:picChg>
      </pc:sldChg>
      <pc:sldChg chg="addSp delSp modSp new 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903460741" sldId="5881"/>
        </pc:sldMkLst>
        <pc:spChg chg="mod">
          <ac:chgData name="Jan Outters" userId="982e5f66-ab12-4434-91ce-66e94c594c2b" providerId="ADAL" clId="{1AA5FEA1-BB66-4FC9-A02A-E10F0C6605B7}" dt="2024-01-14T15:47:29.939" v="2412"/>
          <ac:spMkLst>
            <pc:docMk/>
            <pc:sldMk cId="903460741" sldId="5881"/>
            <ac:spMk id="2" creationId="{E7E34C67-2C90-E6CF-189A-BE53F2B236C6}"/>
          </ac:spMkLst>
        </pc:spChg>
        <pc:spChg chg="del">
          <ac:chgData name="Jan Outters" userId="982e5f66-ab12-4434-91ce-66e94c594c2b" providerId="ADAL" clId="{1AA5FEA1-BB66-4FC9-A02A-E10F0C6605B7}" dt="2024-01-14T15:47:33.624" v="2413" actId="478"/>
          <ac:spMkLst>
            <pc:docMk/>
            <pc:sldMk cId="903460741" sldId="5881"/>
            <ac:spMk id="3" creationId="{A834BA3B-EE08-DA16-CD60-B0E8FAC41F5F}"/>
          </ac:spMkLst>
        </pc:spChg>
        <pc:picChg chg="add mod">
          <ac:chgData name="Jan Outters" userId="982e5f66-ab12-4434-91ce-66e94c594c2b" providerId="ADAL" clId="{1AA5FEA1-BB66-4FC9-A02A-E10F0C6605B7}" dt="2024-01-14T15:47:18.447" v="2410" actId="1076"/>
          <ac:picMkLst>
            <pc:docMk/>
            <pc:sldMk cId="903460741" sldId="5881"/>
            <ac:picMk id="5" creationId="{263BD13F-E7E7-615B-395F-3C3C78AE9C68}"/>
          </ac:picMkLst>
        </pc:picChg>
      </pc:sldChg>
      <pc:sldChg chg="new del">
        <pc:chgData name="Jan Outters" userId="982e5f66-ab12-4434-91ce-66e94c594c2b" providerId="ADAL" clId="{1AA5FEA1-BB66-4FC9-A02A-E10F0C6605B7}" dt="2024-01-14T17:22:35.157" v="2539" actId="2696"/>
        <pc:sldMkLst>
          <pc:docMk/>
          <pc:sldMk cId="3505570886" sldId="5882"/>
        </pc:sldMkLst>
      </pc:sldChg>
      <pc:sldChg chg="addSp delSp modSp mod ord modClrScheme modShow chgLayout">
        <pc:chgData name="Jan Outters" userId="982e5f66-ab12-4434-91ce-66e94c594c2b" providerId="ADAL" clId="{1AA5FEA1-BB66-4FC9-A02A-E10F0C6605B7}" dt="2024-01-16T17:16:52.620" v="4880" actId="729"/>
        <pc:sldMkLst>
          <pc:docMk/>
          <pc:sldMk cId="2332083426" sldId="5883"/>
        </pc:sldMkLst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2" creationId="{2BE4AD75-F67B-0781-719C-4CEE89F0062E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3" creationId="{92AA0065-8B90-DAE2-203D-D46A495485A6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4" creationId="{8BCAEB2D-5800-8BCF-8109-A77F298CC74F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5" creationId="{6D67DFB1-C61A-9B33-DC92-4D3AEE64222C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6" creationId="{263C631C-050A-02EA-BE40-F0B804445492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7" creationId="{C28A8783-6B24-CFA0-243F-4C7310A3A281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8" creationId="{F2E33D1C-DC0B-3A6A-7BCE-153DFA1A28F4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9" creationId="{3958154B-D28A-87B6-01C4-A33003E5F78C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0" creationId="{38EF04A6-01E1-7F50-7F87-A1E68971E61B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2" creationId="{2D98657E-449C-F6B1-8AB7-723551A74CBA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3" creationId="{AC9A4F34-E8F6-BD3C-F14E-40AF311124C0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5" creationId="{6DA6EF14-30ED-0D2A-250A-0F1832F75DFD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6" creationId="{5B55825C-AF47-D6FB-CE73-C87D698BA543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7" creationId="{F4BDBC89-487B-C49C-7F79-B0F45A6E5F76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9" creationId="{B435C80F-0FA5-7105-B0BC-60A86108E9DE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20" creationId="{1DDDE1EA-1243-6AE1-F52A-6D276ACA23B7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21" creationId="{906B3734-5F23-65B3-5C94-2CC97E0757AF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25" creationId="{4A465AC7-4557-7C3E-6228-2CBB511F3EA4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26" creationId="{1249C791-604B-A70D-60CF-86E7A626D065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27" creationId="{8C159CD5-3F3E-A829-F28E-FCDB7EC37CA6}"/>
          </ac:spMkLst>
        </pc:spChg>
        <pc:spChg chg="add mod ord">
          <ac:chgData name="Jan Outters" userId="982e5f66-ab12-4434-91ce-66e94c594c2b" providerId="ADAL" clId="{1AA5FEA1-BB66-4FC9-A02A-E10F0C6605B7}" dt="2024-01-14T15:50:22.526" v="2457" actId="20577"/>
          <ac:spMkLst>
            <pc:docMk/>
            <pc:sldMk cId="2332083426" sldId="5883"/>
            <ac:spMk id="31" creationId="{235F93F6-3D76-191F-7E5A-2194B34CDE80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36" creationId="{71E4EE44-E94D-97F4-B8F2-3C09BC7F5883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37" creationId="{44AFD247-7CF9-C843-F993-C02DF474AEE3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38" creationId="{9A27DCAB-0397-C12D-95A2-6E183B48EE63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39" creationId="{EA7AADA6-CA54-09DF-440C-01D93BE09153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40" creationId="{7F8A8381-1A8A-C9CB-165A-92548991DB89}"/>
          </ac:spMkLst>
        </pc:spChg>
        <pc:spChg chg="add del mod ord">
          <ac:chgData name="Jan Outters" userId="982e5f66-ab12-4434-91ce-66e94c594c2b" providerId="ADAL" clId="{1AA5FEA1-BB66-4FC9-A02A-E10F0C6605B7}" dt="2024-01-14T15:50:11.830" v="2423" actId="478"/>
          <ac:spMkLst>
            <pc:docMk/>
            <pc:sldMk cId="2332083426" sldId="5883"/>
            <ac:spMk id="42" creationId="{33A0D38E-5293-4047-34C0-DD5A614BC328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43" creationId="{A54E217F-E3FC-55A8-DFF8-756940A28763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44" creationId="{CD691F6A-F281-3855-60B8-D7314E869416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46" creationId="{A7EAD399-71B5-BD10-908A-AE45024DFEB2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47" creationId="{E1DCA692-3523-3FB2-33FD-2EB620E7EA01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48" creationId="{120DD945-C699-33C4-D03D-E53DE8B3C744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52" creationId="{1DCFE239-C940-70C2-9BC6-14741932DB2E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56" creationId="{DFF9255C-45E9-6518-D6A5-F863882613A6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58" creationId="{EE127BBD-52D9-8062-79E0-4277288BDAA3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59" creationId="{0649DECB-5279-8358-D17B-9431A800CE6D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60" creationId="{6E299878-5AE2-4135-3C59-7FF8319B5E1F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61" creationId="{1D825CF3-65FE-1361-193B-DCD8FB7747F0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62" creationId="{90E5836E-5D91-8050-D7E1-D0133DC41D22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65" creationId="{037CA11C-4604-7FBF-AC8C-FB5CAB2DB2FE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66" creationId="{889E5DE7-45AB-BBCE-A6E8-067C9318BF2E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67" creationId="{4A2B18AF-C5EA-285F-0764-091D69C26AE2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68" creationId="{62344D1C-0100-3DD8-DE98-7A1D1DF346FF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69" creationId="{594F25C9-4F6A-3EFF-B988-0EBA496EF27A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72" creationId="{2834F90B-D709-6721-1629-2614133A0231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74" creationId="{08A7D3EA-DE18-C136-CB0F-474694110A6C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83" creationId="{4A7057C5-93EE-440B-80CE-B11615F5B56F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84" creationId="{75ACD438-3556-BDB0-7FD7-2B319BCE2EFB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85" creationId="{D8413920-EF92-EF6D-BD8F-90B72A3C1929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86" creationId="{5B4DEF77-9BFD-D78A-5BE1-5E1CE5E22CEB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87" creationId="{843BEE24-997D-915D-CF19-E7BEF659C953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96" creationId="{23F5DD68-7E73-B515-E7F0-E8B74EE3786C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01" creationId="{51F4FBA4-55F9-37E7-F286-3920D1B2901D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10" creationId="{698BC34A-BC25-6269-E05F-40FE15B4E625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14" creationId="{55C06D1B-B9CD-2EDC-2F42-65528E67D48A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19" creationId="{5E2B190B-8199-1EBF-D972-C4E4F710625A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23" creationId="{8970F8BF-2E87-4796-AC4F-965F867A0A59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28" creationId="{F40FD3AE-159C-EF64-02D1-532259BD469E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29" creationId="{AEAC8805-D204-53F0-ED15-8EB0BAC0B731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30" creationId="{C32AA0B5-4C6D-D1C9-F5E4-4AB6F6DE1870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31" creationId="{60E290C6-1C05-9C06-51A9-860E1359425B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32" creationId="{95509862-DB5F-AFC0-4603-7BC9714B674B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33" creationId="{4B0F9C20-7084-56CC-ECCE-005A816FE6ED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48" creationId="{239EA642-A53D-4E16-5C16-6FAC97FCD213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193" creationId="{CB4A6474-A775-4DDE-F67D-AA45E62AE2B3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201" creationId="{457E9360-1565-72EC-8F77-6F143AB6C1F6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203" creationId="{87224E8B-F69B-2B13-CB7D-47CF37449C2E}"/>
          </ac:spMkLst>
        </pc:spChg>
        <pc:spChg chg="mod">
          <ac:chgData name="Jan Outters" userId="982e5f66-ab12-4434-91ce-66e94c594c2b" providerId="ADAL" clId="{1AA5FEA1-BB66-4FC9-A02A-E10F0C6605B7}" dt="2024-01-14T15:49:43.392" v="2419" actId="404"/>
          <ac:spMkLst>
            <pc:docMk/>
            <pc:sldMk cId="2332083426" sldId="5883"/>
            <ac:spMk id="204" creationId="{80DE18F6-F372-D338-DFB9-3A15ACA57773}"/>
          </ac:spMkLst>
        </pc:spChg>
        <pc:grpChg chg="add mod">
          <ac:chgData name="Jan Outters" userId="982e5f66-ab12-4434-91ce-66e94c594c2b" providerId="ADAL" clId="{1AA5FEA1-BB66-4FC9-A02A-E10F0C6605B7}" dt="2024-01-14T15:49:41.484" v="2417" actId="1076"/>
          <ac:grpSpMkLst>
            <pc:docMk/>
            <pc:sldMk cId="2332083426" sldId="5883"/>
            <ac:grpSpMk id="24" creationId="{974D164C-A513-A6BA-33A1-F5F44DBEA53E}"/>
          </ac:grpSpMkLst>
        </pc:grpChg>
        <pc:grpChg chg="mod">
          <ac:chgData name="Jan Outters" userId="982e5f66-ab12-4434-91ce-66e94c594c2b" providerId="ADAL" clId="{1AA5FEA1-BB66-4FC9-A02A-E10F0C6605B7}" dt="2024-01-14T15:49:31.856" v="2415" actId="164"/>
          <ac:grpSpMkLst>
            <pc:docMk/>
            <pc:sldMk cId="2332083426" sldId="5883"/>
            <ac:grpSpMk id="70" creationId="{F58A3499-1420-12AA-7513-467F9A80AA02}"/>
          </ac:grpSpMkLst>
        </pc:grpChg>
        <pc:grpChg chg="mod">
          <ac:chgData name="Jan Outters" userId="982e5f66-ab12-4434-91ce-66e94c594c2b" providerId="ADAL" clId="{1AA5FEA1-BB66-4FC9-A02A-E10F0C6605B7}" dt="2024-01-14T15:49:31.856" v="2415" actId="164"/>
          <ac:grpSpMkLst>
            <pc:docMk/>
            <pc:sldMk cId="2332083426" sldId="5883"/>
            <ac:grpSpMk id="71" creationId="{852C454B-1F33-A01B-1C6A-14477A2D8D4B}"/>
          </ac:grpSpMkLst>
        </pc:grp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1" creationId="{E851A0B8-C4D2-409A-0BB3-E8520025906D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4" creationId="{6CD49248-B82F-7DE7-9271-241467D0B61A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8" creationId="{80237F0B-F884-A369-1D9C-198987A3E6BF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22" creationId="{6591C7D8-F5BE-1FC1-79C6-62D47A062CA0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23" creationId="{92B53348-E3CF-C3FD-B0C2-C51AD1561E27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28" creationId="{53350808-77FB-D839-E899-0CFC55C98C83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29" creationId="{7B02B5CE-1B56-E75E-5D41-830E3E8437F1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30" creationId="{758D67D4-80E1-99B1-71CA-B76D2FD91C02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32" creationId="{FE41665A-4640-F31C-653E-15BF0B1B11C6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33" creationId="{418988B1-9422-5BAE-ED71-FCD48BB338A9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34" creationId="{832B9459-3F73-123F-1BB4-76F8ABA6994A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35" creationId="{2E846AF4-D4CA-6971-A002-B94F5AB0CBD1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41" creationId="{04A7640B-A341-B27E-BEB8-4619EB58F08A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45" creationId="{441D96C9-B32A-4118-180C-FF24C69A49E8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55" creationId="{24895FEE-A59C-89CF-D4D6-F50E8EBF3992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98" creationId="{CDCCB2CD-1844-AEF8-42F7-BFC3C6F4DE39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06" creationId="{DB6E5C5A-04EA-3E20-14C5-11FF87E94FEE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09" creationId="{4653CED0-20C0-EB9C-7AD5-726AF28D435D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11" creationId="{D86E0C1A-64B6-9CE2-4A99-A5B047EF3E0D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16" creationId="{63664E96-B23F-B845-EF5C-FC3377E2C576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20" creationId="{098678EA-12F6-AB3D-2399-676EB41C44AF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24" creationId="{A011285B-A7D8-CC14-8FDC-8DFFFE018148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27" creationId="{C20A27BE-B70A-9E7B-7BFD-26590665343B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34" creationId="{901613B2-0A10-DF3B-D6D2-E6DCA3FFB06E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35" creationId="{3BBF4BE2-AC03-14EF-0382-F2A48671B043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37" creationId="{C689D75C-D455-CF6F-12DE-41BA22D030BE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38" creationId="{D82E9D8A-0DDE-9575-76B3-44C1DD5A827C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41" creationId="{A53B33DA-474C-584F-89D8-F99870564CEC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44" creationId="{B6F3F813-43C4-3A6F-9F43-05D2A1D61996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47" creationId="{68049494-32E4-373F-0BB4-E05C7C02FAD1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53" creationId="{7ACBE760-BDC5-168F-CF0B-591BC9DB558D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70" creationId="{A592EEF9-8B56-8C94-6F83-C95823412610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82" creationId="{17F28063-C9E6-7F4A-86D6-C5FEE0B813F5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87" creationId="{48997524-0348-6870-CDA5-635D60F5113E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94" creationId="{D3BC73E0-3351-6537-130D-BBCE7D76ACBB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197" creationId="{90238AAB-4002-B32A-74A7-AFD5EB7FEFC6}"/>
          </ac:cxnSpMkLst>
        </pc:cxnChg>
        <pc:cxnChg chg="mod">
          <ac:chgData name="Jan Outters" userId="982e5f66-ab12-4434-91ce-66e94c594c2b" providerId="ADAL" clId="{1AA5FEA1-BB66-4FC9-A02A-E10F0C6605B7}" dt="2024-01-14T15:49:31.856" v="2415" actId="164"/>
          <ac:cxnSpMkLst>
            <pc:docMk/>
            <pc:sldMk cId="2332083426" sldId="5883"/>
            <ac:cxnSpMk id="202" creationId="{CAC2A154-A15C-B5DD-81EA-7D4A977EEEA9}"/>
          </ac:cxnSpMkLst>
        </pc:cxnChg>
      </pc:sldChg>
      <pc:sldChg chg="addSp modSp 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2830028010" sldId="5884"/>
        </pc:sldMkLst>
        <pc:spChg chg="add mod ord">
          <ac:chgData name="Jan Outters" userId="982e5f66-ab12-4434-91ce-66e94c594c2b" providerId="ADAL" clId="{1AA5FEA1-BB66-4FC9-A02A-E10F0C6605B7}" dt="2024-01-14T17:21:42.322" v="2532" actId="207"/>
          <ac:spMkLst>
            <pc:docMk/>
            <pc:sldMk cId="2830028010" sldId="5884"/>
            <ac:spMk id="3" creationId="{251030CD-53BD-EA32-7E93-4D18413A71B0}"/>
          </ac:spMkLst>
        </pc:spChg>
        <pc:spChg chg="mod">
          <ac:chgData name="Jan Outters" userId="982e5f66-ab12-4434-91ce-66e94c594c2b" providerId="ADAL" clId="{1AA5FEA1-BB66-4FC9-A02A-E10F0C6605B7}" dt="2024-01-14T17:20:03.170" v="2525" actId="207"/>
          <ac:spMkLst>
            <pc:docMk/>
            <pc:sldMk cId="2830028010" sldId="5884"/>
            <ac:spMk id="5" creationId="{B2AA6B2C-C90C-CC67-B087-A4A0D579F6D0}"/>
          </ac:spMkLst>
        </pc:spChg>
        <pc:spChg chg="mod">
          <ac:chgData name="Jan Outters" userId="982e5f66-ab12-4434-91ce-66e94c594c2b" providerId="ADAL" clId="{1AA5FEA1-BB66-4FC9-A02A-E10F0C6605B7}" dt="2024-01-14T17:20:03.170" v="2525" actId="207"/>
          <ac:spMkLst>
            <pc:docMk/>
            <pc:sldMk cId="2830028010" sldId="5884"/>
            <ac:spMk id="6" creationId="{74346F99-1EE6-C881-662F-89B9C4023A63}"/>
          </ac:spMkLst>
        </pc:spChg>
        <pc:spChg chg="mod">
          <ac:chgData name="Jan Outters" userId="982e5f66-ab12-4434-91ce-66e94c594c2b" providerId="ADAL" clId="{1AA5FEA1-BB66-4FC9-A02A-E10F0C6605B7}" dt="2024-01-14T17:19:51.854" v="2524" actId="27636"/>
          <ac:spMkLst>
            <pc:docMk/>
            <pc:sldMk cId="2830028010" sldId="5884"/>
            <ac:spMk id="9" creationId="{72F3CD73-5EB7-735B-CCB8-F1731828B094}"/>
          </ac:spMkLst>
        </pc:spChg>
        <pc:spChg chg="mod">
          <ac:chgData name="Jan Outters" userId="982e5f66-ab12-4434-91ce-66e94c594c2b" providerId="ADAL" clId="{1AA5FEA1-BB66-4FC9-A02A-E10F0C6605B7}" dt="2024-01-14T17:20:03.170" v="2525" actId="207"/>
          <ac:spMkLst>
            <pc:docMk/>
            <pc:sldMk cId="2830028010" sldId="5884"/>
            <ac:spMk id="10" creationId="{C510B3E3-B5E6-4EF4-00F5-5B2681788A06}"/>
          </ac:spMkLst>
        </pc:spChg>
        <pc:spChg chg="mod">
          <ac:chgData name="Jan Outters" userId="982e5f66-ab12-4434-91ce-66e94c594c2b" providerId="ADAL" clId="{1AA5FEA1-BB66-4FC9-A02A-E10F0C6605B7}" dt="2024-01-14T17:20:03.170" v="2525" actId="207"/>
          <ac:spMkLst>
            <pc:docMk/>
            <pc:sldMk cId="2830028010" sldId="5884"/>
            <ac:spMk id="11" creationId="{A455A6CF-7ECB-BEA7-68F1-8BE0E3FC8E34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12" creationId="{76EF2041-524F-3B6B-B245-69BCDCC6A624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13" creationId="{EDB3C0D9-2625-06EF-FDA9-FAE9B494BB0A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15" creationId="{B6DB137A-B77D-8235-5D1A-F9398340EAD1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17" creationId="{815B739A-1F49-2409-5FD3-A8B44F4697DC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18" creationId="{04692248-37B6-D4A2-D72C-412F7E911FAA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20" creationId="{8E6119A5-651F-94C4-801F-4B9129064DCD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21" creationId="{E18AA911-3EC7-CEBD-75B6-7FE7782F45D3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23" creationId="{1C014D17-976E-75BB-9C2C-E9B301730A16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24" creationId="{79095C5C-BB9E-8035-C1A6-11391CB72A52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26" creationId="{0CF762CD-054C-0E35-43FA-91D1C8DB97DC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28" creationId="{01241CC3-1EDF-D80F-A21E-BA2F116ECE1E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29" creationId="{9790E848-45EC-11EB-3711-0C67A1D7DF1B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31" creationId="{1BA08326-82D9-FC22-ED89-65C8622EA471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33" creationId="{C44EB9D6-5262-B000-A9BF-46F7E0E6C987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34" creationId="{D78436CB-17EC-AF95-777F-7382243BCD65}"/>
          </ac:spMkLst>
        </pc:spChg>
        <pc:spChg chg="mod">
          <ac:chgData name="Jan Outters" userId="982e5f66-ab12-4434-91ce-66e94c594c2b" providerId="ADAL" clId="{1AA5FEA1-BB66-4FC9-A02A-E10F0C6605B7}" dt="2024-01-14T17:20:03.170" v="2525" actId="207"/>
          <ac:spMkLst>
            <pc:docMk/>
            <pc:sldMk cId="2830028010" sldId="5884"/>
            <ac:spMk id="36" creationId="{6D4EF26F-D0D4-847F-DE59-7FE6148055C3}"/>
          </ac:spMkLst>
        </pc:spChg>
        <pc:spChg chg="mod">
          <ac:chgData name="Jan Outters" userId="982e5f66-ab12-4434-91ce-66e94c594c2b" providerId="ADAL" clId="{1AA5FEA1-BB66-4FC9-A02A-E10F0C6605B7}" dt="2024-01-14T17:22:01.393" v="2535" actId="20577"/>
          <ac:spMkLst>
            <pc:docMk/>
            <pc:sldMk cId="2830028010" sldId="5884"/>
            <ac:spMk id="45" creationId="{E6C92F14-D40A-19CF-E58E-BFC58B864886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46" creationId="{4A4DFF3E-8AF7-0409-1C8B-583C2C2E96D2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47" creationId="{4714F463-48F1-4981-382A-C5F511D4C838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48" creationId="{62D10E54-9EE8-05C6-4F71-60FACEB5302A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72" creationId="{A04FF9CD-7BD3-758B-2A46-B673F0062AAE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73" creationId="{C9DA494E-5417-7D43-A949-C568238F98F3}"/>
          </ac:spMkLst>
        </pc:spChg>
        <pc:spChg chg="mod">
          <ac:chgData name="Jan Outters" userId="982e5f66-ab12-4434-91ce-66e94c594c2b" providerId="ADAL" clId="{1AA5FEA1-BB66-4FC9-A02A-E10F0C6605B7}" dt="2024-01-14T17:21:53.200" v="2533" actId="207"/>
          <ac:spMkLst>
            <pc:docMk/>
            <pc:sldMk cId="2830028010" sldId="5884"/>
            <ac:spMk id="75" creationId="{7D6C6B2E-50E0-A2E7-9000-7307F3F210B3}"/>
          </ac:spMkLst>
        </pc:spChg>
        <pc:spChg chg="mod">
          <ac:chgData name="Jan Outters" userId="982e5f66-ab12-4434-91ce-66e94c594c2b" providerId="ADAL" clId="{1AA5FEA1-BB66-4FC9-A02A-E10F0C6605B7}" dt="2024-01-14T17:21:05.682" v="2527" actId="164"/>
          <ac:spMkLst>
            <pc:docMk/>
            <pc:sldMk cId="2830028010" sldId="5884"/>
            <ac:spMk id="83" creationId="{FFAF7AC2-3038-16E8-B917-B9AC213EEB3C}"/>
          </ac:spMkLst>
        </pc:spChg>
        <pc:grpChg chg="add mod">
          <ac:chgData name="Jan Outters" userId="982e5f66-ab12-4434-91ce-66e94c594c2b" providerId="ADAL" clId="{1AA5FEA1-BB66-4FC9-A02A-E10F0C6605B7}" dt="2024-01-14T17:21:11.805" v="2529" actId="1076"/>
          <ac:grpSpMkLst>
            <pc:docMk/>
            <pc:sldMk cId="2830028010" sldId="5884"/>
            <ac:grpSpMk id="2" creationId="{E6C88998-2CFE-1092-2114-A715A8C7A4EB}"/>
          </ac:grpSpMkLst>
        </pc:grpChg>
        <pc:grpChg chg="mod">
          <ac:chgData name="Jan Outters" userId="982e5f66-ab12-4434-91ce-66e94c594c2b" providerId="ADAL" clId="{1AA5FEA1-BB66-4FC9-A02A-E10F0C6605B7}" dt="2024-01-14T17:21:05.682" v="2527" actId="164"/>
          <ac:grpSpMkLst>
            <pc:docMk/>
            <pc:sldMk cId="2830028010" sldId="5884"/>
            <ac:grpSpMk id="65" creationId="{BDEBE518-A791-D9FA-E3C7-BCEC7F005D51}"/>
          </ac:grpSpMkLst>
        </pc:grpChg>
        <pc:cxnChg chg="mod">
          <ac:chgData name="Jan Outters" userId="982e5f66-ab12-4434-91ce-66e94c594c2b" providerId="ADAL" clId="{1AA5FEA1-BB66-4FC9-A02A-E10F0C6605B7}" dt="2024-01-14T17:21:05.682" v="2527" actId="164"/>
          <ac:cxnSpMkLst>
            <pc:docMk/>
            <pc:sldMk cId="2830028010" sldId="5884"/>
            <ac:cxnSpMk id="14" creationId="{9AA4AB1D-F5BF-3646-C1F4-20297DC93EC4}"/>
          </ac:cxnSpMkLst>
        </pc:cxnChg>
        <pc:cxnChg chg="mod">
          <ac:chgData name="Jan Outters" userId="982e5f66-ab12-4434-91ce-66e94c594c2b" providerId="ADAL" clId="{1AA5FEA1-BB66-4FC9-A02A-E10F0C6605B7}" dt="2024-01-14T17:21:05.682" v="2527" actId="164"/>
          <ac:cxnSpMkLst>
            <pc:docMk/>
            <pc:sldMk cId="2830028010" sldId="5884"/>
            <ac:cxnSpMk id="16" creationId="{E1EDF9D8-72CF-9B9B-6533-86714CFA14EB}"/>
          </ac:cxnSpMkLst>
        </pc:cxnChg>
        <pc:cxnChg chg="mod">
          <ac:chgData name="Jan Outters" userId="982e5f66-ab12-4434-91ce-66e94c594c2b" providerId="ADAL" clId="{1AA5FEA1-BB66-4FC9-A02A-E10F0C6605B7}" dt="2024-01-14T17:21:05.682" v="2527" actId="164"/>
          <ac:cxnSpMkLst>
            <pc:docMk/>
            <pc:sldMk cId="2830028010" sldId="5884"/>
            <ac:cxnSpMk id="19" creationId="{79A033B4-5F96-F199-C75E-77F1A274D224}"/>
          </ac:cxnSpMkLst>
        </pc:cxnChg>
        <pc:cxnChg chg="mod">
          <ac:chgData name="Jan Outters" userId="982e5f66-ab12-4434-91ce-66e94c594c2b" providerId="ADAL" clId="{1AA5FEA1-BB66-4FC9-A02A-E10F0C6605B7}" dt="2024-01-14T17:21:05.682" v="2527" actId="164"/>
          <ac:cxnSpMkLst>
            <pc:docMk/>
            <pc:sldMk cId="2830028010" sldId="5884"/>
            <ac:cxnSpMk id="22" creationId="{1EAD37C0-BB34-C124-BC71-E8589D147C34}"/>
          </ac:cxnSpMkLst>
        </pc:cxnChg>
        <pc:cxnChg chg="mod">
          <ac:chgData name="Jan Outters" userId="982e5f66-ab12-4434-91ce-66e94c594c2b" providerId="ADAL" clId="{1AA5FEA1-BB66-4FC9-A02A-E10F0C6605B7}" dt="2024-01-14T17:21:05.682" v="2527" actId="164"/>
          <ac:cxnSpMkLst>
            <pc:docMk/>
            <pc:sldMk cId="2830028010" sldId="5884"/>
            <ac:cxnSpMk id="27" creationId="{45D1978B-BDBA-4D06-2750-6F7E5D4B55DB}"/>
          </ac:cxnSpMkLst>
        </pc:cxnChg>
        <pc:cxnChg chg="mod">
          <ac:chgData name="Jan Outters" userId="982e5f66-ab12-4434-91ce-66e94c594c2b" providerId="ADAL" clId="{1AA5FEA1-BB66-4FC9-A02A-E10F0C6605B7}" dt="2024-01-14T17:21:05.682" v="2527" actId="164"/>
          <ac:cxnSpMkLst>
            <pc:docMk/>
            <pc:sldMk cId="2830028010" sldId="5884"/>
            <ac:cxnSpMk id="32" creationId="{EF653BAD-4CC7-2F19-721E-6CEC712C5946}"/>
          </ac:cxnSpMkLst>
        </pc:cxnChg>
        <pc:cxnChg chg="mod">
          <ac:chgData name="Jan Outters" userId="982e5f66-ab12-4434-91ce-66e94c594c2b" providerId="ADAL" clId="{1AA5FEA1-BB66-4FC9-A02A-E10F0C6605B7}" dt="2024-01-14T17:21:05.682" v="2527" actId="164"/>
          <ac:cxnSpMkLst>
            <pc:docMk/>
            <pc:sldMk cId="2830028010" sldId="5884"/>
            <ac:cxnSpMk id="50" creationId="{AC4AE29E-2416-2FC3-B313-DF6CBC8A607C}"/>
          </ac:cxnSpMkLst>
        </pc:cxnChg>
        <pc:cxnChg chg="mod">
          <ac:chgData name="Jan Outters" userId="982e5f66-ab12-4434-91ce-66e94c594c2b" providerId="ADAL" clId="{1AA5FEA1-BB66-4FC9-A02A-E10F0C6605B7}" dt="2024-01-14T17:21:05.682" v="2527" actId="164"/>
          <ac:cxnSpMkLst>
            <pc:docMk/>
            <pc:sldMk cId="2830028010" sldId="5884"/>
            <ac:cxnSpMk id="51" creationId="{C7B7BC7B-8936-FEAE-35C5-897F95234086}"/>
          </ac:cxnSpMkLst>
        </pc:cxnChg>
        <pc:cxnChg chg="mod">
          <ac:chgData name="Jan Outters" userId="982e5f66-ab12-4434-91ce-66e94c594c2b" providerId="ADAL" clId="{1AA5FEA1-BB66-4FC9-A02A-E10F0C6605B7}" dt="2024-01-14T17:21:05.682" v="2527" actId="164"/>
          <ac:cxnSpMkLst>
            <pc:docMk/>
            <pc:sldMk cId="2830028010" sldId="5884"/>
            <ac:cxnSpMk id="67" creationId="{A824BC58-15DA-59D4-CF50-ADC8B40A08E7}"/>
          </ac:cxnSpMkLst>
        </pc:cxnChg>
        <pc:cxnChg chg="mod">
          <ac:chgData name="Jan Outters" userId="982e5f66-ab12-4434-91ce-66e94c594c2b" providerId="ADAL" clId="{1AA5FEA1-BB66-4FC9-A02A-E10F0C6605B7}" dt="2024-01-14T17:21:05.682" v="2527" actId="164"/>
          <ac:cxnSpMkLst>
            <pc:docMk/>
            <pc:sldMk cId="2830028010" sldId="5884"/>
            <ac:cxnSpMk id="77" creationId="{7FD5F891-9D77-1BEF-1211-3F05291CCECA}"/>
          </ac:cxnSpMkLst>
        </pc:cxnChg>
      </pc:sldChg>
      <pc:sldChg chg="add del">
        <pc:chgData name="Jan Outters" userId="982e5f66-ab12-4434-91ce-66e94c594c2b" providerId="ADAL" clId="{1AA5FEA1-BB66-4FC9-A02A-E10F0C6605B7}" dt="2024-01-14T15:50:01.024" v="2421"/>
        <pc:sldMkLst>
          <pc:docMk/>
          <pc:sldMk cId="2992039082" sldId="5884"/>
        </pc:sldMkLst>
      </pc:sldChg>
      <pc:sldChg chg="addSp modSp new 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1219102961" sldId="5885"/>
        </pc:sldMkLst>
        <pc:spChg chg="mod">
          <ac:chgData name="Jan Outters" userId="982e5f66-ab12-4434-91ce-66e94c594c2b" providerId="ADAL" clId="{1AA5FEA1-BB66-4FC9-A02A-E10F0C6605B7}" dt="2024-01-14T17:23:31.024" v="2542" actId="27636"/>
          <ac:spMkLst>
            <pc:docMk/>
            <pc:sldMk cId="1219102961" sldId="5885"/>
            <ac:spMk id="3" creationId="{B0372D6A-2851-1207-ACDC-ED1128A8A6E9}"/>
          </ac:spMkLst>
        </pc:spChg>
        <pc:spChg chg="add mod ord">
          <ac:chgData name="Jan Outters" userId="982e5f66-ab12-4434-91ce-66e94c594c2b" providerId="ADAL" clId="{1AA5FEA1-BB66-4FC9-A02A-E10F0C6605B7}" dt="2024-01-14T17:23:51.094" v="2544" actId="167"/>
          <ac:spMkLst>
            <pc:docMk/>
            <pc:sldMk cId="1219102961" sldId="5885"/>
            <ac:spMk id="5" creationId="{7F637C0B-55C9-9E91-0D03-13170505017C}"/>
          </ac:spMkLst>
        </pc:spChg>
        <pc:picChg chg="add">
          <ac:chgData name="Jan Outters" userId="982e5f66-ab12-4434-91ce-66e94c594c2b" providerId="ADAL" clId="{1AA5FEA1-BB66-4FC9-A02A-E10F0C6605B7}" dt="2024-01-14T17:23:30.946" v="2541"/>
          <ac:picMkLst>
            <pc:docMk/>
            <pc:sldMk cId="1219102961" sldId="5885"/>
            <ac:picMk id="4" creationId="{C2E807BA-F39B-0B44-F8F2-4232399AF4C8}"/>
          </ac:picMkLst>
        </pc:picChg>
      </pc:sldChg>
      <pc:sldChg chg="addSp delSp modSp new 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4125535287" sldId="5886"/>
        </pc:sldMkLst>
        <pc:spChg chg="mod">
          <ac:chgData name="Jan Outters" userId="982e5f66-ab12-4434-91ce-66e94c594c2b" providerId="ADAL" clId="{1AA5FEA1-BB66-4FC9-A02A-E10F0C6605B7}" dt="2024-01-14T17:26:58.744" v="2616" actId="20577"/>
          <ac:spMkLst>
            <pc:docMk/>
            <pc:sldMk cId="4125535287" sldId="5886"/>
            <ac:spMk id="2" creationId="{4694FB73-6DD8-37D5-69DC-60D7E72809C6}"/>
          </ac:spMkLst>
        </pc:spChg>
        <pc:spChg chg="mod">
          <ac:chgData name="Jan Outters" userId="982e5f66-ab12-4434-91ce-66e94c594c2b" providerId="ADAL" clId="{1AA5FEA1-BB66-4FC9-A02A-E10F0C6605B7}" dt="2024-01-14T17:25:35.219" v="2547" actId="27636"/>
          <ac:spMkLst>
            <pc:docMk/>
            <pc:sldMk cId="4125535287" sldId="5886"/>
            <ac:spMk id="3" creationId="{E2230C83-EEDC-B648-07BC-9B854A646160}"/>
          </ac:spMkLst>
        </pc:spChg>
        <pc:spChg chg="add del mod">
          <ac:chgData name="Jan Outters" userId="982e5f66-ab12-4434-91ce-66e94c594c2b" providerId="ADAL" clId="{1AA5FEA1-BB66-4FC9-A02A-E10F0C6605B7}" dt="2024-01-14T17:27:41.533" v="2617" actId="478"/>
          <ac:spMkLst>
            <pc:docMk/>
            <pc:sldMk cId="4125535287" sldId="5886"/>
            <ac:spMk id="4" creationId="{3C55F1FE-B476-68D3-6BB7-F3300E5A55D4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5" creationId="{22C7E209-2A40-6D0F-D006-4FD1C387564F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6" creationId="{960A71B0-8F2F-9232-AF42-619C6AE149A8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7" creationId="{35568BE7-8F28-6713-9EF5-450A95C178CC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9" creationId="{D161BA5F-338E-4AED-09F1-EFB1693F47A3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11" creationId="{D4EB78C8-B3A0-6B5D-1AD2-8DA9FFAF22D4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12" creationId="{12073FC5-7777-67E5-EFEA-949E923D97A3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14" creationId="{DAC6FDA9-9137-FF6F-F9E3-E147503CDF21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15" creationId="{63275571-9DDA-AE32-1061-869072DDECC1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17" creationId="{8EE82A06-A165-95A9-0054-DEFE4DE6F59A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18" creationId="{72A3DCC6-D314-4454-D551-6D781C3AF1A3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20" creationId="{4C5EE8D0-60FA-AFA9-A565-A71E2CD671D6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22" creationId="{A36B28F5-C44F-433D-6911-533BF6AC6086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23" creationId="{95735355-BBE4-3C41-7C8D-4187EB870295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25" creationId="{539B8F7C-8FAC-9310-623B-26FE5F451054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27" creationId="{B19352A9-267E-7473-261B-C64BB7973A56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28" creationId="{6A74F2BD-74AD-E47D-6BF5-9AA173B24A99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30" creationId="{15711472-0C7F-FDFB-749C-51741DA2B36B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32" creationId="{9236110C-D316-2A5E-3F8E-235FFB6B75CC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33" creationId="{F2501DE7-4F0E-F119-F911-9D1D3132909B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36" creationId="{247116BA-491A-EE4F-2954-1C58FECEA72A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37" creationId="{430AEB34-0AB2-7D68-5EB9-DC42AEEC22BD}"/>
          </ac:spMkLst>
        </pc:spChg>
        <pc:spChg chg="add mod">
          <ac:chgData name="Jan Outters" userId="982e5f66-ab12-4434-91ce-66e94c594c2b" providerId="ADAL" clId="{1AA5FEA1-BB66-4FC9-A02A-E10F0C6605B7}" dt="2024-01-14T17:25:47.194" v="2553" actId="404"/>
          <ac:spMkLst>
            <pc:docMk/>
            <pc:sldMk cId="4125535287" sldId="5886"/>
            <ac:spMk id="38" creationId="{38FFA1C5-6177-78D9-26DA-AAB703D70405}"/>
          </ac:spMkLst>
        </pc:spChg>
        <pc:spChg chg="add mod ord">
          <ac:chgData name="Jan Outters" userId="982e5f66-ab12-4434-91ce-66e94c594c2b" providerId="ADAL" clId="{1AA5FEA1-BB66-4FC9-A02A-E10F0C6605B7}" dt="2024-01-14T17:26:08.328" v="2558" actId="14100"/>
          <ac:spMkLst>
            <pc:docMk/>
            <pc:sldMk cId="4125535287" sldId="5886"/>
            <ac:spMk id="40" creationId="{E890DF7A-53E2-A704-D77F-2EB1811A9BD8}"/>
          </ac:spMkLst>
        </pc:spChg>
        <pc:grpChg chg="add mod">
          <ac:chgData name="Jan Outters" userId="982e5f66-ab12-4434-91ce-66e94c594c2b" providerId="ADAL" clId="{1AA5FEA1-BB66-4FC9-A02A-E10F0C6605B7}" dt="2024-01-14T17:25:51.848" v="2554" actId="1076"/>
          <ac:grpSpMkLst>
            <pc:docMk/>
            <pc:sldMk cId="4125535287" sldId="5886"/>
            <ac:grpSpMk id="39" creationId="{CE5FFDAA-57AF-62CA-695A-4D72F8D8AFB9}"/>
          </ac:grpSpMkLst>
        </pc:grpChg>
        <pc:cxnChg chg="add mod">
          <ac:chgData name="Jan Outters" userId="982e5f66-ab12-4434-91ce-66e94c594c2b" providerId="ADAL" clId="{1AA5FEA1-BB66-4FC9-A02A-E10F0C6605B7}" dt="2024-01-14T17:25:47.194" v="2553" actId="404"/>
          <ac:cxnSpMkLst>
            <pc:docMk/>
            <pc:sldMk cId="4125535287" sldId="5886"/>
            <ac:cxnSpMk id="8" creationId="{D0EAAB94-E22B-A947-CA2C-48E3E13CC773}"/>
          </ac:cxnSpMkLst>
        </pc:cxnChg>
        <pc:cxnChg chg="add mod">
          <ac:chgData name="Jan Outters" userId="982e5f66-ab12-4434-91ce-66e94c594c2b" providerId="ADAL" clId="{1AA5FEA1-BB66-4FC9-A02A-E10F0C6605B7}" dt="2024-01-14T17:25:40.948" v="2548" actId="164"/>
          <ac:cxnSpMkLst>
            <pc:docMk/>
            <pc:sldMk cId="4125535287" sldId="5886"/>
            <ac:cxnSpMk id="10" creationId="{038FB3C1-C7FE-6436-FB07-59E51001E3A9}"/>
          </ac:cxnSpMkLst>
        </pc:cxnChg>
        <pc:cxnChg chg="add mod">
          <ac:chgData name="Jan Outters" userId="982e5f66-ab12-4434-91ce-66e94c594c2b" providerId="ADAL" clId="{1AA5FEA1-BB66-4FC9-A02A-E10F0C6605B7}" dt="2024-01-14T17:25:40.948" v="2548" actId="164"/>
          <ac:cxnSpMkLst>
            <pc:docMk/>
            <pc:sldMk cId="4125535287" sldId="5886"/>
            <ac:cxnSpMk id="13" creationId="{A91524CC-66B6-D1C0-BE1A-FD5FF175DA8E}"/>
          </ac:cxnSpMkLst>
        </pc:cxnChg>
        <pc:cxnChg chg="add mod">
          <ac:chgData name="Jan Outters" userId="982e5f66-ab12-4434-91ce-66e94c594c2b" providerId="ADAL" clId="{1AA5FEA1-BB66-4FC9-A02A-E10F0C6605B7}" dt="2024-01-14T17:25:40.948" v="2548" actId="164"/>
          <ac:cxnSpMkLst>
            <pc:docMk/>
            <pc:sldMk cId="4125535287" sldId="5886"/>
            <ac:cxnSpMk id="16" creationId="{A225D434-BB61-9DA4-4434-F0494E7473F2}"/>
          </ac:cxnSpMkLst>
        </pc:cxnChg>
        <pc:cxnChg chg="add mod">
          <ac:chgData name="Jan Outters" userId="982e5f66-ab12-4434-91ce-66e94c594c2b" providerId="ADAL" clId="{1AA5FEA1-BB66-4FC9-A02A-E10F0C6605B7}" dt="2024-01-14T17:25:40.948" v="2548" actId="164"/>
          <ac:cxnSpMkLst>
            <pc:docMk/>
            <pc:sldMk cId="4125535287" sldId="5886"/>
            <ac:cxnSpMk id="19" creationId="{DA0C09BF-F0FF-C67A-7E5C-D16F573D01AF}"/>
          </ac:cxnSpMkLst>
        </pc:cxnChg>
        <pc:cxnChg chg="add mod">
          <ac:chgData name="Jan Outters" userId="982e5f66-ab12-4434-91ce-66e94c594c2b" providerId="ADAL" clId="{1AA5FEA1-BB66-4FC9-A02A-E10F0C6605B7}" dt="2024-01-14T17:25:40.948" v="2548" actId="164"/>
          <ac:cxnSpMkLst>
            <pc:docMk/>
            <pc:sldMk cId="4125535287" sldId="5886"/>
            <ac:cxnSpMk id="21" creationId="{DEF8661E-374D-27A8-A932-03A9010DC615}"/>
          </ac:cxnSpMkLst>
        </pc:cxnChg>
        <pc:cxnChg chg="add mod">
          <ac:chgData name="Jan Outters" userId="982e5f66-ab12-4434-91ce-66e94c594c2b" providerId="ADAL" clId="{1AA5FEA1-BB66-4FC9-A02A-E10F0C6605B7}" dt="2024-01-14T17:25:40.948" v="2548" actId="164"/>
          <ac:cxnSpMkLst>
            <pc:docMk/>
            <pc:sldMk cId="4125535287" sldId="5886"/>
            <ac:cxnSpMk id="24" creationId="{18B26E44-FD10-AD16-8E0F-C9ACC35BFF31}"/>
          </ac:cxnSpMkLst>
        </pc:cxnChg>
        <pc:cxnChg chg="add mod">
          <ac:chgData name="Jan Outters" userId="982e5f66-ab12-4434-91ce-66e94c594c2b" providerId="ADAL" clId="{1AA5FEA1-BB66-4FC9-A02A-E10F0C6605B7}" dt="2024-01-14T17:25:40.948" v="2548" actId="164"/>
          <ac:cxnSpMkLst>
            <pc:docMk/>
            <pc:sldMk cId="4125535287" sldId="5886"/>
            <ac:cxnSpMk id="26" creationId="{838A6452-6047-354F-176A-15E2356DFFC2}"/>
          </ac:cxnSpMkLst>
        </pc:cxnChg>
        <pc:cxnChg chg="add mod">
          <ac:chgData name="Jan Outters" userId="982e5f66-ab12-4434-91ce-66e94c594c2b" providerId="ADAL" clId="{1AA5FEA1-BB66-4FC9-A02A-E10F0C6605B7}" dt="2024-01-14T17:25:40.948" v="2548" actId="164"/>
          <ac:cxnSpMkLst>
            <pc:docMk/>
            <pc:sldMk cId="4125535287" sldId="5886"/>
            <ac:cxnSpMk id="29" creationId="{15E2F936-45F7-0A7D-43D0-AEB180DD2FC5}"/>
          </ac:cxnSpMkLst>
        </pc:cxnChg>
        <pc:cxnChg chg="add mod">
          <ac:chgData name="Jan Outters" userId="982e5f66-ab12-4434-91ce-66e94c594c2b" providerId="ADAL" clId="{1AA5FEA1-BB66-4FC9-A02A-E10F0C6605B7}" dt="2024-01-14T17:25:40.948" v="2548" actId="164"/>
          <ac:cxnSpMkLst>
            <pc:docMk/>
            <pc:sldMk cId="4125535287" sldId="5886"/>
            <ac:cxnSpMk id="31" creationId="{C57D7F35-9D68-5702-FEF5-7E821F65411E}"/>
          </ac:cxnSpMkLst>
        </pc:cxnChg>
        <pc:cxnChg chg="add mod">
          <ac:chgData name="Jan Outters" userId="982e5f66-ab12-4434-91ce-66e94c594c2b" providerId="ADAL" clId="{1AA5FEA1-BB66-4FC9-A02A-E10F0C6605B7}" dt="2024-01-14T17:25:40.948" v="2548" actId="164"/>
          <ac:cxnSpMkLst>
            <pc:docMk/>
            <pc:sldMk cId="4125535287" sldId="5886"/>
            <ac:cxnSpMk id="34" creationId="{80989299-D1C3-1330-418B-DB6C4244EF22}"/>
          </ac:cxnSpMkLst>
        </pc:cxnChg>
        <pc:cxnChg chg="add mod">
          <ac:chgData name="Jan Outters" userId="982e5f66-ab12-4434-91ce-66e94c594c2b" providerId="ADAL" clId="{1AA5FEA1-BB66-4FC9-A02A-E10F0C6605B7}" dt="2024-01-14T17:25:40.948" v="2548" actId="164"/>
          <ac:cxnSpMkLst>
            <pc:docMk/>
            <pc:sldMk cId="4125535287" sldId="5886"/>
            <ac:cxnSpMk id="35" creationId="{0E3E2306-D0AD-97CE-2A32-143F8676BDE7}"/>
          </ac:cxnSpMkLst>
        </pc:cxnChg>
      </pc:sldChg>
      <pc:sldChg chg="addSp delSp modSp new 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1738081543" sldId="5887"/>
        </pc:sldMkLst>
        <pc:spChg chg="mod">
          <ac:chgData name="Jan Outters" userId="982e5f66-ab12-4434-91ce-66e94c594c2b" providerId="ADAL" clId="{1AA5FEA1-BB66-4FC9-A02A-E10F0C6605B7}" dt="2024-01-14T17:29:47.161" v="2644" actId="20577"/>
          <ac:spMkLst>
            <pc:docMk/>
            <pc:sldMk cId="1738081543" sldId="5887"/>
            <ac:spMk id="2" creationId="{AAF80C4E-0656-3AED-CC9B-6101224E88C0}"/>
          </ac:spMkLst>
        </pc:spChg>
        <pc:spChg chg="del">
          <ac:chgData name="Jan Outters" userId="982e5f66-ab12-4434-91ce-66e94c594c2b" providerId="ADAL" clId="{1AA5FEA1-BB66-4FC9-A02A-E10F0C6605B7}" dt="2024-01-14T17:29:51.875" v="2645" actId="478"/>
          <ac:spMkLst>
            <pc:docMk/>
            <pc:sldMk cId="1738081543" sldId="5887"/>
            <ac:spMk id="3" creationId="{365121BA-5699-B987-91E3-7BA8892B671D}"/>
          </ac:spMkLst>
        </pc:spChg>
        <pc:picChg chg="add mod">
          <ac:chgData name="Jan Outters" userId="982e5f66-ab12-4434-91ce-66e94c594c2b" providerId="ADAL" clId="{1AA5FEA1-BB66-4FC9-A02A-E10F0C6605B7}" dt="2024-01-14T17:29:37.492" v="2625" actId="1076"/>
          <ac:picMkLst>
            <pc:docMk/>
            <pc:sldMk cId="1738081543" sldId="5887"/>
            <ac:picMk id="4" creationId="{26DD4C21-1842-9B57-09CC-20C90AF95362}"/>
          </ac:picMkLst>
        </pc:picChg>
      </pc:sldChg>
      <pc:sldChg chg="addSp modSp new 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990097812" sldId="5888"/>
        </pc:sldMkLst>
        <pc:spChg chg="mod">
          <ac:chgData name="Jan Outters" userId="982e5f66-ab12-4434-91ce-66e94c594c2b" providerId="ADAL" clId="{1AA5FEA1-BB66-4FC9-A02A-E10F0C6605B7}" dt="2024-01-14T17:32:07.448" v="2702" actId="20577"/>
          <ac:spMkLst>
            <pc:docMk/>
            <pc:sldMk cId="990097812" sldId="5888"/>
            <ac:spMk id="2" creationId="{69C2CA05-F63C-082F-9718-84B707219D2F}"/>
          </ac:spMkLst>
        </pc:spChg>
        <pc:picChg chg="add mod">
          <ac:chgData name="Jan Outters" userId="982e5f66-ab12-4434-91ce-66e94c594c2b" providerId="ADAL" clId="{1AA5FEA1-BB66-4FC9-A02A-E10F0C6605B7}" dt="2024-01-14T17:30:54.291" v="2650" actId="14100"/>
          <ac:picMkLst>
            <pc:docMk/>
            <pc:sldMk cId="990097812" sldId="5888"/>
            <ac:picMk id="4" creationId="{57149D9D-8D03-1AA1-A954-160AEA49ACA2}"/>
          </ac:picMkLst>
        </pc:picChg>
        <pc:picChg chg="mod">
          <ac:chgData name="Jan Outters" userId="982e5f66-ab12-4434-91ce-66e94c594c2b" providerId="ADAL" clId="{1AA5FEA1-BB66-4FC9-A02A-E10F0C6605B7}" dt="2024-01-14T17:31:09.145" v="2673"/>
          <ac:picMkLst>
            <pc:docMk/>
            <pc:sldMk cId="990097812" sldId="5888"/>
            <ac:picMk id="5" creationId="{FADDAD91-DDB0-A2FE-9AC2-A6FAF62F8D81}"/>
          </ac:picMkLst>
        </pc:picChg>
      </pc:sldChg>
      <pc:sldChg chg="addSp modSp new mod ord modShow">
        <pc:chgData name="Jan Outters" userId="982e5f66-ab12-4434-91ce-66e94c594c2b" providerId="ADAL" clId="{1AA5FEA1-BB66-4FC9-A02A-E10F0C6605B7}" dt="2024-01-16T17:16:52.620" v="4880" actId="729"/>
        <pc:sldMkLst>
          <pc:docMk/>
          <pc:sldMk cId="4235148236" sldId="5889"/>
        </pc:sldMkLst>
        <pc:spChg chg="mod">
          <ac:chgData name="Jan Outters" userId="982e5f66-ab12-4434-91ce-66e94c594c2b" providerId="ADAL" clId="{1AA5FEA1-BB66-4FC9-A02A-E10F0C6605B7}" dt="2024-01-14T17:32:24.203" v="2715" actId="20577"/>
          <ac:spMkLst>
            <pc:docMk/>
            <pc:sldMk cId="4235148236" sldId="5889"/>
            <ac:spMk id="2" creationId="{C71E39C1-C1CC-93F2-C8A8-6005F77A080C}"/>
          </ac:spMkLst>
        </pc:spChg>
        <pc:picChg chg="add mod">
          <ac:chgData name="Jan Outters" userId="982e5f66-ab12-4434-91ce-66e94c594c2b" providerId="ADAL" clId="{1AA5FEA1-BB66-4FC9-A02A-E10F0C6605B7}" dt="2024-01-14T17:31:57.823" v="2689" actId="1076"/>
          <ac:picMkLst>
            <pc:docMk/>
            <pc:sldMk cId="4235148236" sldId="5889"/>
            <ac:picMk id="4" creationId="{9ADAA30A-9204-CBF0-613B-8A0F9E6F0058}"/>
          </ac:picMkLst>
        </pc:picChg>
      </pc:sldChg>
      <pc:sldChg chg="new del">
        <pc:chgData name="Jan Outters" userId="982e5f66-ab12-4434-91ce-66e94c594c2b" providerId="ADAL" clId="{1AA5FEA1-BB66-4FC9-A02A-E10F0C6605B7}" dt="2024-01-14T17:34:55.781" v="2717" actId="2696"/>
        <pc:sldMkLst>
          <pc:docMk/>
          <pc:sldMk cId="1624936219" sldId="5890"/>
        </pc:sldMkLst>
      </pc:sldChg>
      <pc:sldChg chg="new del">
        <pc:chgData name="Jan Outters" userId="982e5f66-ab12-4434-91ce-66e94c594c2b" providerId="ADAL" clId="{1AA5FEA1-BB66-4FC9-A02A-E10F0C6605B7}" dt="2024-01-15T09:39:44.645" v="2794" actId="2696"/>
        <pc:sldMkLst>
          <pc:docMk/>
          <pc:sldMk cId="3293189392" sldId="5890"/>
        </pc:sldMkLst>
      </pc:sldChg>
      <pc:sldChg chg="new del">
        <pc:chgData name="Jan Outters" userId="982e5f66-ab12-4434-91ce-66e94c594c2b" providerId="ADAL" clId="{1AA5FEA1-BB66-4FC9-A02A-E10F0C6605B7}" dt="2024-01-14T17:40:31.742" v="2750" actId="2696"/>
        <pc:sldMkLst>
          <pc:docMk/>
          <pc:sldMk cId="2732554132" sldId="5891"/>
        </pc:sldMkLst>
      </pc:sldChg>
      <pc:sldChg chg="add del">
        <pc:chgData name="Jan Outters" userId="982e5f66-ab12-4434-91ce-66e94c594c2b" providerId="ADAL" clId="{1AA5FEA1-BB66-4FC9-A02A-E10F0C6605B7}" dt="2024-01-16T17:16:23.441" v="4877" actId="47"/>
        <pc:sldMkLst>
          <pc:docMk/>
          <pc:sldMk cId="1818161784" sldId="2147374102"/>
        </pc:sldMkLst>
      </pc:sldChg>
      <pc:sldChg chg="add del">
        <pc:chgData name="Jan Outters" userId="982e5f66-ab12-4434-91ce-66e94c594c2b" providerId="ADAL" clId="{1AA5FEA1-BB66-4FC9-A02A-E10F0C6605B7}" dt="2024-01-16T17:16:23.441" v="4877" actId="47"/>
        <pc:sldMkLst>
          <pc:docMk/>
          <pc:sldMk cId="4086787578" sldId="2147374103"/>
        </pc:sldMkLst>
      </pc:sldChg>
      <pc:sldChg chg="add del">
        <pc:chgData name="Jan Outters" userId="982e5f66-ab12-4434-91ce-66e94c594c2b" providerId="ADAL" clId="{1AA5FEA1-BB66-4FC9-A02A-E10F0C6605B7}" dt="2024-01-16T17:16:23.441" v="4877" actId="47"/>
        <pc:sldMkLst>
          <pc:docMk/>
          <pc:sldMk cId="3658391196" sldId="2147374104"/>
        </pc:sldMkLst>
      </pc:sldChg>
      <pc:sldChg chg="add del">
        <pc:chgData name="Jan Outters" userId="982e5f66-ab12-4434-91ce-66e94c594c2b" providerId="ADAL" clId="{1AA5FEA1-BB66-4FC9-A02A-E10F0C6605B7}" dt="2024-01-16T17:16:23.441" v="4877" actId="47"/>
        <pc:sldMkLst>
          <pc:docMk/>
          <pc:sldMk cId="1877870292" sldId="2147374105"/>
        </pc:sldMkLst>
      </pc:sldChg>
      <pc:sldChg chg="add del">
        <pc:chgData name="Jan Outters" userId="982e5f66-ab12-4434-91ce-66e94c594c2b" providerId="ADAL" clId="{1AA5FEA1-BB66-4FC9-A02A-E10F0C6605B7}" dt="2024-01-16T17:16:23.441" v="4877" actId="47"/>
        <pc:sldMkLst>
          <pc:docMk/>
          <pc:sldMk cId="1769187764" sldId="2147374106"/>
        </pc:sldMkLst>
      </pc:sldChg>
      <pc:sldChg chg="add del ord">
        <pc:chgData name="Jan Outters" userId="982e5f66-ab12-4434-91ce-66e94c594c2b" providerId="ADAL" clId="{1AA5FEA1-BB66-4FC9-A02A-E10F0C6605B7}" dt="2024-01-16T17:16:23.441" v="4877" actId="47"/>
        <pc:sldMkLst>
          <pc:docMk/>
          <pc:sldMk cId="1141713858" sldId="2147374107"/>
        </pc:sldMkLst>
      </pc:sldChg>
      <pc:sldChg chg="modSp mod">
        <pc:chgData name="Jan Outters" userId="982e5f66-ab12-4434-91ce-66e94c594c2b" providerId="ADAL" clId="{1AA5FEA1-BB66-4FC9-A02A-E10F0C6605B7}" dt="2024-01-17T08:36:05.940" v="5270" actId="20577"/>
        <pc:sldMkLst>
          <pc:docMk/>
          <pc:sldMk cId="1642271458" sldId="2147374108"/>
        </pc:sldMkLst>
        <pc:spChg chg="mod">
          <ac:chgData name="Jan Outters" userId="982e5f66-ab12-4434-91ce-66e94c594c2b" providerId="ADAL" clId="{1AA5FEA1-BB66-4FC9-A02A-E10F0C6605B7}" dt="2024-01-17T08:36:05.940" v="5270" actId="20577"/>
          <ac:spMkLst>
            <pc:docMk/>
            <pc:sldMk cId="1642271458" sldId="2147374108"/>
            <ac:spMk id="2" creationId="{369DF2D9-EE29-7352-A53D-6FE45D6CC579}"/>
          </ac:spMkLst>
        </pc:spChg>
        <pc:spChg chg="mod">
          <ac:chgData name="Jan Outters" userId="982e5f66-ab12-4434-91ce-66e94c594c2b" providerId="ADAL" clId="{1AA5FEA1-BB66-4FC9-A02A-E10F0C6605B7}" dt="2024-01-16T16:57:48.284" v="4778" actId="6549"/>
          <ac:spMkLst>
            <pc:docMk/>
            <pc:sldMk cId="1642271458" sldId="2147374108"/>
            <ac:spMk id="3" creationId="{669C5591-7FC1-B23F-0380-ED0F167FA6B8}"/>
          </ac:spMkLst>
        </pc:spChg>
      </pc:sldChg>
      <pc:sldChg chg="addSp modSp add mod">
        <pc:chgData name="Jan Outters" userId="982e5f66-ab12-4434-91ce-66e94c594c2b" providerId="ADAL" clId="{1AA5FEA1-BB66-4FC9-A02A-E10F0C6605B7}" dt="2024-01-16T17:27:36.717" v="5137" actId="27636"/>
        <pc:sldMkLst>
          <pc:docMk/>
          <pc:sldMk cId="1766900215" sldId="2147374109"/>
        </pc:sldMkLst>
        <pc:spChg chg="mod">
          <ac:chgData name="Jan Outters" userId="982e5f66-ab12-4434-91ce-66e94c594c2b" providerId="ADAL" clId="{1AA5FEA1-BB66-4FC9-A02A-E10F0C6605B7}" dt="2024-01-16T17:27:32.430" v="5135" actId="5793"/>
          <ac:spMkLst>
            <pc:docMk/>
            <pc:sldMk cId="1766900215" sldId="2147374109"/>
            <ac:spMk id="3" creationId="{9DFB7D07-8BA9-B9AC-43A4-0BF70AC2D2A2}"/>
          </ac:spMkLst>
        </pc:spChg>
        <pc:spChg chg="add mod">
          <ac:chgData name="Jan Outters" userId="982e5f66-ab12-4434-91ce-66e94c594c2b" providerId="ADAL" clId="{1AA5FEA1-BB66-4FC9-A02A-E10F0C6605B7}" dt="2024-01-16T17:27:36.717" v="5137" actId="27636"/>
          <ac:spMkLst>
            <pc:docMk/>
            <pc:sldMk cId="1766900215" sldId="2147374109"/>
            <ac:spMk id="4" creationId="{6B2A21DB-38B2-3A88-1E81-E6CE9ABB24A7}"/>
          </ac:spMkLst>
        </pc:spChg>
      </pc:sldChg>
      <pc:sldMasterChg chg="delSldLayout">
        <pc:chgData name="Jan Outters" userId="982e5f66-ab12-4434-91ce-66e94c594c2b" providerId="ADAL" clId="{1AA5FEA1-BB66-4FC9-A02A-E10F0C6605B7}" dt="2024-01-14T17:22:33.231" v="2538" actId="2696"/>
        <pc:sldMasterMkLst>
          <pc:docMk/>
          <pc:sldMasterMk cId="833452702" sldId="2147483679"/>
        </pc:sldMasterMkLst>
        <pc:sldLayoutChg chg="del">
          <pc:chgData name="Jan Outters" userId="982e5f66-ab12-4434-91ce-66e94c594c2b" providerId="ADAL" clId="{1AA5FEA1-BB66-4FC9-A02A-E10F0C6605B7}" dt="2024-01-14T17:22:33.231" v="2538" actId="2696"/>
          <pc:sldLayoutMkLst>
            <pc:docMk/>
            <pc:sldMasterMk cId="833452702" sldId="2147483679"/>
            <pc:sldLayoutMk cId="3371674648" sldId="2147483681"/>
          </pc:sldLayoutMkLst>
        </pc:sldLayoutChg>
      </pc:sldMasterChg>
    </pc:docChg>
  </pc:docChgLst>
  <pc:docChgLst>
    <pc:chgData name="Youssef Kamel" userId="S::youssef.kamel_wirepas.com#ext#@sennheiseroffice365.onmicrosoft.com::3b4d74ca-d680-475e-a38c-5bac1e8637b4" providerId="AD" clId="Web-{3C185F3A-6A43-DE54-AEB6-CE4EEFC786FA}"/>
    <pc:docChg chg="modSld">
      <pc:chgData name="Youssef Kamel" userId="S::youssef.kamel_wirepas.com#ext#@sennheiseroffice365.onmicrosoft.com::3b4d74ca-d680-475e-a38c-5bac1e8637b4" providerId="AD" clId="Web-{3C185F3A-6A43-DE54-AEB6-CE4EEFC786FA}" dt="2024-01-14T20:22:59.113" v="68" actId="14100"/>
      <pc:docMkLst>
        <pc:docMk/>
      </pc:docMkLst>
      <pc:sldChg chg="modSp">
        <pc:chgData name="Youssef Kamel" userId="S::youssef.kamel_wirepas.com#ext#@sennheiseroffice365.onmicrosoft.com::3b4d74ca-d680-475e-a38c-5bac1e8637b4" providerId="AD" clId="Web-{3C185F3A-6A43-DE54-AEB6-CE4EEFC786FA}" dt="2024-01-14T20:17:09.530" v="1" actId="14100"/>
        <pc:sldMkLst>
          <pc:docMk/>
          <pc:sldMk cId="1933813749" sldId="276"/>
        </pc:sldMkLst>
        <pc:spChg chg="mod">
          <ac:chgData name="Youssef Kamel" userId="S::youssef.kamel_wirepas.com#ext#@sennheiseroffice365.onmicrosoft.com::3b4d74ca-d680-475e-a38c-5bac1e8637b4" providerId="AD" clId="Web-{3C185F3A-6A43-DE54-AEB6-CE4EEFC786FA}" dt="2024-01-14T20:17:05.623" v="0" actId="14100"/>
          <ac:spMkLst>
            <pc:docMk/>
            <pc:sldMk cId="1933813749" sldId="276"/>
            <ac:spMk id="5" creationId="{FC890F99-EB26-B94E-244B-1830E24E7FB5}"/>
          </ac:spMkLst>
        </pc:spChg>
        <pc:spChg chg="mod">
          <ac:chgData name="Youssef Kamel" userId="S::youssef.kamel_wirepas.com#ext#@sennheiseroffice365.onmicrosoft.com::3b4d74ca-d680-475e-a38c-5bac1e8637b4" providerId="AD" clId="Web-{3C185F3A-6A43-DE54-AEB6-CE4EEFC786FA}" dt="2024-01-14T20:17:09.530" v="1" actId="14100"/>
          <ac:spMkLst>
            <pc:docMk/>
            <pc:sldMk cId="1933813749" sldId="276"/>
            <ac:spMk id="6" creationId="{C448EAC5-0B8E-0E0A-BAC0-914398DB4283}"/>
          </ac:spMkLst>
        </pc:spChg>
      </pc:sldChg>
      <pc:sldChg chg="modSp">
        <pc:chgData name="Youssef Kamel" userId="S::youssef.kamel_wirepas.com#ext#@sennheiseroffice365.onmicrosoft.com::3b4d74ca-d680-475e-a38c-5bac1e8637b4" providerId="AD" clId="Web-{3C185F3A-6A43-DE54-AEB6-CE4EEFC786FA}" dt="2024-01-14T20:22:59.113" v="68" actId="14100"/>
        <pc:sldMkLst>
          <pc:docMk/>
          <pc:sldMk cId="2060476766" sldId="3972"/>
        </pc:sldMkLst>
        <pc:spChg chg="mod">
          <ac:chgData name="Youssef Kamel" userId="S::youssef.kamel_wirepas.com#ext#@sennheiseroffice365.onmicrosoft.com::3b4d74ca-d680-475e-a38c-5bac1e8637b4" providerId="AD" clId="Web-{3C185F3A-6A43-DE54-AEB6-CE4EEFC786FA}" dt="2024-01-14T20:22:59.113" v="68" actId="14100"/>
          <ac:spMkLst>
            <pc:docMk/>
            <pc:sldMk cId="2060476766" sldId="3972"/>
            <ac:spMk id="3" creationId="{8D149A64-B001-F79A-63B7-D4B6ECB4A8FE}"/>
          </ac:spMkLst>
        </pc:spChg>
      </pc:sldChg>
    </pc:docChg>
  </pc:docChgLst>
  <pc:docChgLst>
    <pc:chgData name="Pilz, Jens" userId="a79b0b12-e5af-47c0-92b3-51b0eede5b0a" providerId="ADAL" clId="{702D14FF-58B5-48B4-9CFE-539976E3B307}"/>
    <pc:docChg chg="delSld delMainMaster delSection modSection">
      <pc:chgData name="Pilz, Jens" userId="a79b0b12-e5af-47c0-92b3-51b0eede5b0a" providerId="ADAL" clId="{702D14FF-58B5-48B4-9CFE-539976E3B307}" dt="2024-09-30T13:18:42.685" v="22" actId="17851"/>
      <pc:docMkLst>
        <pc:docMk/>
      </pc:docMkLst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016527486" sldId="262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933813749" sldId="276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078443042" sldId="285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189153873" sldId="287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972659299" sldId="290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016401464" sldId="291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265379637" sldId="293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636541820" sldId="295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4255256256" sldId="296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437465579" sldId="297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773475298" sldId="298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531979337" sldId="299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973495832" sldId="300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270933069" sldId="302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593361679" sldId="303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293164489" sldId="304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863810858" sldId="305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565024830" sldId="306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98726986" sldId="308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954799815" sldId="3953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4055925852" sldId="3955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973881517" sldId="3956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129529323" sldId="3957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352270146" sldId="3958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635208974" sldId="3960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853109709" sldId="3963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469750256" sldId="3965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916821549" sldId="3966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498931381" sldId="3967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502271965" sldId="3969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364859427" sldId="3970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500155206" sldId="3971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060476766" sldId="3972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640477553" sldId="3976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84481119" sldId="3977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061369694" sldId="3979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1752917" sldId="3980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4069448459" sldId="3981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578384179" sldId="3984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021414343" sldId="3985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643732530" sldId="3986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609483" sldId="3988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406938193" sldId="3989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811495667" sldId="3992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25114347" sldId="3993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180128004" sldId="3994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123897220" sldId="3996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960994186" sldId="3997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261751613" sldId="5831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774606499" sldId="5832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414867803" sldId="5833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982377067" sldId="5834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19892322" sldId="5836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639988978" sldId="5838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916643959" sldId="5839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225246063" sldId="5841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351529496" sldId="5845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869066460" sldId="5846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795110217" sldId="5847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790467543" sldId="5848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838951336" sldId="5849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499474423" sldId="5850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151899512" sldId="5851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4008156810" sldId="5852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968116290" sldId="5853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259042288" sldId="5854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668467324" sldId="5855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419055892" sldId="5856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764137345" sldId="5857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387533011" sldId="5858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431211163" sldId="5859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235140794" sldId="5860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493961973" sldId="5861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15214062" sldId="5862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457440605" sldId="5863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485233680" sldId="5864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124980477" sldId="5865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801487166" sldId="5866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95658019" sldId="5867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455061175" sldId="5868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233292614" sldId="5869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44746061" sldId="5874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086119884" sldId="5875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267751635" sldId="5880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903460741" sldId="5881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332083426" sldId="5883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830028010" sldId="5884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219102961" sldId="5885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4125535287" sldId="5886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738081543" sldId="5887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990097812" sldId="5888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4235148236" sldId="5889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875905315" sldId="2147197996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092575935" sldId="2147374101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662026486" sldId="2147374110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4053178357" sldId="2147374111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2483511187" sldId="2147374113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1302354710" sldId="2147374114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3279506208" sldId="2147374118"/>
        </pc:sldMkLst>
      </pc:sldChg>
      <pc:sldChg chg="del">
        <pc:chgData name="Pilz, Jens" userId="a79b0b12-e5af-47c0-92b3-51b0eede5b0a" providerId="ADAL" clId="{702D14FF-58B5-48B4-9CFE-539976E3B307}" dt="2024-09-30T13:18:04.189" v="0" actId="47"/>
        <pc:sldMkLst>
          <pc:docMk/>
          <pc:sldMk cId="967646459" sldId="2147374123"/>
        </pc:sldMkLst>
      </pc:sldChg>
      <pc:sldMasterChg chg="delSldLayout">
        <pc:chgData name="Pilz, Jens" userId="a79b0b12-e5af-47c0-92b3-51b0eede5b0a" providerId="ADAL" clId="{702D14FF-58B5-48B4-9CFE-539976E3B307}" dt="2024-09-30T13:18:04.189" v="0" actId="47"/>
        <pc:sldMasterMkLst>
          <pc:docMk/>
          <pc:sldMasterMk cId="2739084712" sldId="2147483648"/>
        </pc:sldMasterMkLst>
        <pc:sldLayoutChg chg="del">
          <pc:chgData name="Pilz, Jens" userId="a79b0b12-e5af-47c0-92b3-51b0eede5b0a" providerId="ADAL" clId="{702D14FF-58B5-48B4-9CFE-539976E3B307}" dt="2024-09-30T13:18:04.189" v="0" actId="47"/>
          <pc:sldLayoutMkLst>
            <pc:docMk/>
            <pc:sldMasterMk cId="2739084712" sldId="2147483648"/>
            <pc:sldLayoutMk cId="1029701242" sldId="2147483684"/>
          </pc:sldLayoutMkLst>
        </pc:sldLayoutChg>
        <pc:sldLayoutChg chg="del">
          <pc:chgData name="Pilz, Jens" userId="a79b0b12-e5af-47c0-92b3-51b0eede5b0a" providerId="ADAL" clId="{702D14FF-58B5-48B4-9CFE-539976E3B307}" dt="2024-09-30T13:18:04.189" v="0" actId="47"/>
          <pc:sldLayoutMkLst>
            <pc:docMk/>
            <pc:sldMasterMk cId="2739084712" sldId="2147483648"/>
            <pc:sldLayoutMk cId="3208951547" sldId="2147483686"/>
          </pc:sldLayoutMkLst>
        </pc:sldLayoutChg>
        <pc:sldLayoutChg chg="del">
          <pc:chgData name="Pilz, Jens" userId="a79b0b12-e5af-47c0-92b3-51b0eede5b0a" providerId="ADAL" clId="{702D14FF-58B5-48B4-9CFE-539976E3B307}" dt="2024-09-30T13:18:04.189" v="0" actId="47"/>
          <pc:sldLayoutMkLst>
            <pc:docMk/>
            <pc:sldMasterMk cId="2739084712" sldId="2147483648"/>
            <pc:sldLayoutMk cId="3470943023" sldId="2147483687"/>
          </pc:sldLayoutMkLst>
        </pc:sldLayoutChg>
      </pc:sldMasterChg>
      <pc:sldMasterChg chg="del delSldLayout">
        <pc:chgData name="Pilz, Jens" userId="a79b0b12-e5af-47c0-92b3-51b0eede5b0a" providerId="ADAL" clId="{702D14FF-58B5-48B4-9CFE-539976E3B307}" dt="2024-09-30T13:18:04.189" v="0" actId="47"/>
        <pc:sldMasterMkLst>
          <pc:docMk/>
          <pc:sldMasterMk cId="3443264949" sldId="2147483668"/>
        </pc:sldMasterMkLst>
        <pc:sldLayoutChg chg="del">
          <pc:chgData name="Pilz, Jens" userId="a79b0b12-e5af-47c0-92b3-51b0eede5b0a" providerId="ADAL" clId="{702D14FF-58B5-48B4-9CFE-539976E3B307}" dt="2024-09-30T13:18:04.189" v="0" actId="47"/>
          <pc:sldLayoutMkLst>
            <pc:docMk/>
            <pc:sldMasterMk cId="3443264949" sldId="2147483668"/>
            <pc:sldLayoutMk cId="3314103097" sldId="2147483669"/>
          </pc:sldLayoutMkLst>
        </pc:sldLayoutChg>
        <pc:sldLayoutChg chg="del">
          <pc:chgData name="Pilz, Jens" userId="a79b0b12-e5af-47c0-92b3-51b0eede5b0a" providerId="ADAL" clId="{702D14FF-58B5-48B4-9CFE-539976E3B307}" dt="2024-09-30T13:18:04.189" v="0" actId="47"/>
          <pc:sldLayoutMkLst>
            <pc:docMk/>
            <pc:sldMasterMk cId="3443264949" sldId="2147483668"/>
            <pc:sldLayoutMk cId="2189477616" sldId="2147483670"/>
          </pc:sldLayoutMkLst>
        </pc:sldLayoutChg>
        <pc:sldLayoutChg chg="del">
          <pc:chgData name="Pilz, Jens" userId="a79b0b12-e5af-47c0-92b3-51b0eede5b0a" providerId="ADAL" clId="{702D14FF-58B5-48B4-9CFE-539976E3B307}" dt="2024-09-30T13:18:04.189" v="0" actId="47"/>
          <pc:sldLayoutMkLst>
            <pc:docMk/>
            <pc:sldMasterMk cId="3443264949" sldId="2147483668"/>
            <pc:sldLayoutMk cId="3583231387" sldId="2147483671"/>
          </pc:sldLayoutMkLst>
        </pc:sldLayoutChg>
        <pc:sldLayoutChg chg="del">
          <pc:chgData name="Pilz, Jens" userId="a79b0b12-e5af-47c0-92b3-51b0eede5b0a" providerId="ADAL" clId="{702D14FF-58B5-48B4-9CFE-539976E3B307}" dt="2024-09-30T13:18:04.189" v="0" actId="47"/>
          <pc:sldLayoutMkLst>
            <pc:docMk/>
            <pc:sldMasterMk cId="3443264949" sldId="2147483668"/>
            <pc:sldLayoutMk cId="1694998083" sldId="2147483672"/>
          </pc:sldLayoutMkLst>
        </pc:sldLayoutChg>
        <pc:sldLayoutChg chg="del">
          <pc:chgData name="Pilz, Jens" userId="a79b0b12-e5af-47c0-92b3-51b0eede5b0a" providerId="ADAL" clId="{702D14FF-58B5-48B4-9CFE-539976E3B307}" dt="2024-09-30T13:18:04.189" v="0" actId="47"/>
          <pc:sldLayoutMkLst>
            <pc:docMk/>
            <pc:sldMasterMk cId="3443264949" sldId="2147483668"/>
            <pc:sldLayoutMk cId="3073662165" sldId="2147483673"/>
          </pc:sldLayoutMkLst>
        </pc:sldLayoutChg>
        <pc:sldLayoutChg chg="del">
          <pc:chgData name="Pilz, Jens" userId="a79b0b12-e5af-47c0-92b3-51b0eede5b0a" providerId="ADAL" clId="{702D14FF-58B5-48B4-9CFE-539976E3B307}" dt="2024-09-30T13:18:04.189" v="0" actId="47"/>
          <pc:sldLayoutMkLst>
            <pc:docMk/>
            <pc:sldMasterMk cId="3443264949" sldId="2147483668"/>
            <pc:sldLayoutMk cId="2478954811" sldId="2147483674"/>
          </pc:sldLayoutMkLst>
        </pc:sldLayoutChg>
      </pc:sldMasterChg>
    </pc:docChg>
  </pc:docChgLst>
  <pc:docChgLst>
    <pc:chgData name="Pilz, Jens" userId="a79b0b12-e5af-47c0-92b3-51b0eede5b0a" providerId="ADAL" clId="{CF6A830E-36EC-482A-A8C7-CD735E53CEF1}"/>
    <pc:docChg chg="undo custSel addSld delSld modSld sldOrd modMainMaster modSection">
      <pc:chgData name="Pilz, Jens" userId="a79b0b12-e5af-47c0-92b3-51b0eede5b0a" providerId="ADAL" clId="{CF6A830E-36EC-482A-A8C7-CD735E53CEF1}" dt="2024-04-18T17:05:42.734" v="2942"/>
      <pc:docMkLst>
        <pc:docMk/>
      </pc:docMkLst>
      <pc:sldChg chg="addSp delSp modSp mod">
        <pc:chgData name="Pilz, Jens" userId="a79b0b12-e5af-47c0-92b3-51b0eede5b0a" providerId="ADAL" clId="{CF6A830E-36EC-482A-A8C7-CD735E53CEF1}" dt="2024-04-16T08:13:59.069" v="623"/>
        <pc:sldMkLst>
          <pc:docMk/>
          <pc:sldMk cId="1777492925" sldId="258"/>
        </pc:sldMkLst>
        <pc:spChg chg="mod">
          <ac:chgData name="Pilz, Jens" userId="a79b0b12-e5af-47c0-92b3-51b0eede5b0a" providerId="ADAL" clId="{CF6A830E-36EC-482A-A8C7-CD735E53CEF1}" dt="2024-04-16T08:11:09.669" v="622" actId="20577"/>
          <ac:spMkLst>
            <pc:docMk/>
            <pc:sldMk cId="1777492925" sldId="258"/>
            <ac:spMk id="3" creationId="{AED722C9-1563-6434-20EE-7B1EC4AA71DC}"/>
          </ac:spMkLst>
        </pc:spChg>
        <pc:spChg chg="del">
          <ac:chgData name="Pilz, Jens" userId="a79b0b12-e5af-47c0-92b3-51b0eede5b0a" providerId="ADAL" clId="{CF6A830E-36EC-482A-A8C7-CD735E53CEF1}" dt="2024-04-16T08:05:42.049" v="200" actId="478"/>
          <ac:spMkLst>
            <pc:docMk/>
            <pc:sldMk cId="1777492925" sldId="258"/>
            <ac:spMk id="4" creationId="{C0F09F23-EFE1-E9DF-0951-A516F229F5BA}"/>
          </ac:spMkLst>
        </pc:spChg>
        <pc:spChg chg="del">
          <ac:chgData name="Pilz, Jens" userId="a79b0b12-e5af-47c0-92b3-51b0eede5b0a" providerId="ADAL" clId="{CF6A830E-36EC-482A-A8C7-CD735E53CEF1}" dt="2024-04-16T08:05:42.049" v="200" actId="478"/>
          <ac:spMkLst>
            <pc:docMk/>
            <pc:sldMk cId="1777492925" sldId="258"/>
            <ac:spMk id="13" creationId="{992516C4-8669-4B23-19E9-8075A929A922}"/>
          </ac:spMkLst>
        </pc:spChg>
        <pc:spChg chg="del">
          <ac:chgData name="Pilz, Jens" userId="a79b0b12-e5af-47c0-92b3-51b0eede5b0a" providerId="ADAL" clId="{CF6A830E-36EC-482A-A8C7-CD735E53CEF1}" dt="2024-04-16T08:05:42.049" v="200" actId="478"/>
          <ac:spMkLst>
            <pc:docMk/>
            <pc:sldMk cId="1777492925" sldId="258"/>
            <ac:spMk id="14" creationId="{F95A094E-8BB3-C268-3316-2C589324E3EF}"/>
          </ac:spMkLst>
        </pc:spChg>
        <pc:spChg chg="del">
          <ac:chgData name="Pilz, Jens" userId="a79b0b12-e5af-47c0-92b3-51b0eede5b0a" providerId="ADAL" clId="{CF6A830E-36EC-482A-A8C7-CD735E53CEF1}" dt="2024-04-16T08:05:42.049" v="200" actId="478"/>
          <ac:spMkLst>
            <pc:docMk/>
            <pc:sldMk cId="1777492925" sldId="258"/>
            <ac:spMk id="20" creationId="{2D7C4FCE-A535-F377-A3AA-2E784F19E277}"/>
          </ac:spMkLst>
        </pc:spChg>
        <pc:spChg chg="del">
          <ac:chgData name="Pilz, Jens" userId="a79b0b12-e5af-47c0-92b3-51b0eede5b0a" providerId="ADAL" clId="{CF6A830E-36EC-482A-A8C7-CD735E53CEF1}" dt="2024-04-16T08:05:42.049" v="200" actId="478"/>
          <ac:spMkLst>
            <pc:docMk/>
            <pc:sldMk cId="1777492925" sldId="258"/>
            <ac:spMk id="21" creationId="{45509AD9-6C7B-238C-BDE2-DA0A2781DA78}"/>
          </ac:spMkLst>
        </pc:spChg>
        <pc:picChg chg="del">
          <ac:chgData name="Pilz, Jens" userId="a79b0b12-e5af-47c0-92b3-51b0eede5b0a" providerId="ADAL" clId="{CF6A830E-36EC-482A-A8C7-CD735E53CEF1}" dt="2024-04-16T08:05:42.049" v="200" actId="478"/>
          <ac:picMkLst>
            <pc:docMk/>
            <pc:sldMk cId="1777492925" sldId="258"/>
            <ac:picMk id="5" creationId="{00F066CD-B66D-98F7-2FF9-0690DE8EA3D0}"/>
          </ac:picMkLst>
        </pc:picChg>
        <pc:picChg chg="del">
          <ac:chgData name="Pilz, Jens" userId="a79b0b12-e5af-47c0-92b3-51b0eede5b0a" providerId="ADAL" clId="{CF6A830E-36EC-482A-A8C7-CD735E53CEF1}" dt="2024-04-16T08:05:42.049" v="200" actId="478"/>
          <ac:picMkLst>
            <pc:docMk/>
            <pc:sldMk cId="1777492925" sldId="258"/>
            <ac:picMk id="6" creationId="{07F3E317-9069-4E54-0F51-6C057C14C7E2}"/>
          </ac:picMkLst>
        </pc:picChg>
        <pc:picChg chg="del">
          <ac:chgData name="Pilz, Jens" userId="a79b0b12-e5af-47c0-92b3-51b0eede5b0a" providerId="ADAL" clId="{CF6A830E-36EC-482A-A8C7-CD735E53CEF1}" dt="2024-04-16T08:05:42.049" v="200" actId="478"/>
          <ac:picMkLst>
            <pc:docMk/>
            <pc:sldMk cId="1777492925" sldId="258"/>
            <ac:picMk id="7" creationId="{41DF3909-D221-76CE-5B5C-2F0B4DF8BC46}"/>
          </ac:picMkLst>
        </pc:picChg>
        <pc:picChg chg="del">
          <ac:chgData name="Pilz, Jens" userId="a79b0b12-e5af-47c0-92b3-51b0eede5b0a" providerId="ADAL" clId="{CF6A830E-36EC-482A-A8C7-CD735E53CEF1}" dt="2024-04-16T08:05:42.049" v="200" actId="478"/>
          <ac:picMkLst>
            <pc:docMk/>
            <pc:sldMk cId="1777492925" sldId="258"/>
            <ac:picMk id="8" creationId="{93B32D37-DFB9-AC28-ACAF-012219515F13}"/>
          </ac:picMkLst>
        </pc:picChg>
        <pc:picChg chg="del">
          <ac:chgData name="Pilz, Jens" userId="a79b0b12-e5af-47c0-92b3-51b0eede5b0a" providerId="ADAL" clId="{CF6A830E-36EC-482A-A8C7-CD735E53CEF1}" dt="2024-04-16T08:05:42.049" v="200" actId="478"/>
          <ac:picMkLst>
            <pc:docMk/>
            <pc:sldMk cId="1777492925" sldId="258"/>
            <ac:picMk id="9" creationId="{12311013-FB1E-0292-8D8C-AC14740EFD06}"/>
          </ac:picMkLst>
        </pc:picChg>
        <pc:picChg chg="del">
          <ac:chgData name="Pilz, Jens" userId="a79b0b12-e5af-47c0-92b3-51b0eede5b0a" providerId="ADAL" clId="{CF6A830E-36EC-482A-A8C7-CD735E53CEF1}" dt="2024-04-16T08:05:42.049" v="200" actId="478"/>
          <ac:picMkLst>
            <pc:docMk/>
            <pc:sldMk cId="1777492925" sldId="258"/>
            <ac:picMk id="10" creationId="{55E5DD76-B821-2E08-4390-24A4F264EF22}"/>
          </ac:picMkLst>
        </pc:picChg>
        <pc:picChg chg="del">
          <ac:chgData name="Pilz, Jens" userId="a79b0b12-e5af-47c0-92b3-51b0eede5b0a" providerId="ADAL" clId="{CF6A830E-36EC-482A-A8C7-CD735E53CEF1}" dt="2024-04-16T08:05:42.049" v="200" actId="478"/>
          <ac:picMkLst>
            <pc:docMk/>
            <pc:sldMk cId="1777492925" sldId="258"/>
            <ac:picMk id="11" creationId="{6A34CF8C-2FEC-6DFD-ED29-FCEE2580BC33}"/>
          </ac:picMkLst>
        </pc:picChg>
        <pc:picChg chg="del">
          <ac:chgData name="Pilz, Jens" userId="a79b0b12-e5af-47c0-92b3-51b0eede5b0a" providerId="ADAL" clId="{CF6A830E-36EC-482A-A8C7-CD735E53CEF1}" dt="2024-04-16T08:05:42.049" v="200" actId="478"/>
          <ac:picMkLst>
            <pc:docMk/>
            <pc:sldMk cId="1777492925" sldId="258"/>
            <ac:picMk id="12" creationId="{5A035308-3291-33E7-7330-246F7F2C10F5}"/>
          </ac:picMkLst>
        </pc:picChg>
        <pc:picChg chg="del">
          <ac:chgData name="Pilz, Jens" userId="a79b0b12-e5af-47c0-92b3-51b0eede5b0a" providerId="ADAL" clId="{CF6A830E-36EC-482A-A8C7-CD735E53CEF1}" dt="2024-04-16T08:05:42.049" v="200" actId="478"/>
          <ac:picMkLst>
            <pc:docMk/>
            <pc:sldMk cId="1777492925" sldId="258"/>
            <ac:picMk id="15" creationId="{CCDC4E90-1406-2CD9-89D0-FBCF0C550740}"/>
          </ac:picMkLst>
        </pc:picChg>
        <pc:picChg chg="del">
          <ac:chgData name="Pilz, Jens" userId="a79b0b12-e5af-47c0-92b3-51b0eede5b0a" providerId="ADAL" clId="{CF6A830E-36EC-482A-A8C7-CD735E53CEF1}" dt="2024-04-16T08:05:42.049" v="200" actId="478"/>
          <ac:picMkLst>
            <pc:docMk/>
            <pc:sldMk cId="1777492925" sldId="258"/>
            <ac:picMk id="16" creationId="{EB1C95FD-B0AC-9C4E-D0D1-F79ACC289E8B}"/>
          </ac:picMkLst>
        </pc:picChg>
        <pc:picChg chg="del">
          <ac:chgData name="Pilz, Jens" userId="a79b0b12-e5af-47c0-92b3-51b0eede5b0a" providerId="ADAL" clId="{CF6A830E-36EC-482A-A8C7-CD735E53CEF1}" dt="2024-04-16T08:05:42.049" v="200" actId="478"/>
          <ac:picMkLst>
            <pc:docMk/>
            <pc:sldMk cId="1777492925" sldId="258"/>
            <ac:picMk id="17" creationId="{C66F770C-11C9-F0F0-63FE-FDA4495C593C}"/>
          </ac:picMkLst>
        </pc:picChg>
        <pc:picChg chg="del">
          <ac:chgData name="Pilz, Jens" userId="a79b0b12-e5af-47c0-92b3-51b0eede5b0a" providerId="ADAL" clId="{CF6A830E-36EC-482A-A8C7-CD735E53CEF1}" dt="2024-04-16T08:05:42.049" v="200" actId="478"/>
          <ac:picMkLst>
            <pc:docMk/>
            <pc:sldMk cId="1777492925" sldId="258"/>
            <ac:picMk id="18" creationId="{2956716C-3A8E-79A1-C5DE-77E8CAFD83EA}"/>
          </ac:picMkLst>
        </pc:picChg>
        <pc:picChg chg="del">
          <ac:chgData name="Pilz, Jens" userId="a79b0b12-e5af-47c0-92b3-51b0eede5b0a" providerId="ADAL" clId="{CF6A830E-36EC-482A-A8C7-CD735E53CEF1}" dt="2024-04-16T08:05:42.049" v="200" actId="478"/>
          <ac:picMkLst>
            <pc:docMk/>
            <pc:sldMk cId="1777492925" sldId="258"/>
            <ac:picMk id="19" creationId="{36281C81-6EF9-63BE-40B7-341CAA0B4A38}"/>
          </ac:picMkLst>
        </pc:picChg>
        <pc:picChg chg="add mod">
          <ac:chgData name="Pilz, Jens" userId="a79b0b12-e5af-47c0-92b3-51b0eede5b0a" providerId="ADAL" clId="{CF6A830E-36EC-482A-A8C7-CD735E53CEF1}" dt="2024-04-16T08:13:59.069" v="623"/>
          <ac:picMkLst>
            <pc:docMk/>
            <pc:sldMk cId="1777492925" sldId="258"/>
            <ac:picMk id="22" creationId="{37A744E9-3F9E-E6DF-28C3-A76BCD2D0D22}"/>
          </ac:picMkLst>
        </pc:picChg>
        <pc:picChg chg="add mod">
          <ac:chgData name="Pilz, Jens" userId="a79b0b12-e5af-47c0-92b3-51b0eede5b0a" providerId="ADAL" clId="{CF6A830E-36EC-482A-A8C7-CD735E53CEF1}" dt="2024-04-16T08:13:59.069" v="623"/>
          <ac:picMkLst>
            <pc:docMk/>
            <pc:sldMk cId="1777492925" sldId="258"/>
            <ac:picMk id="23" creationId="{3A6BBF4B-F9A0-8D98-965E-258E124101D0}"/>
          </ac:picMkLst>
        </pc:picChg>
        <pc:picChg chg="add mod">
          <ac:chgData name="Pilz, Jens" userId="a79b0b12-e5af-47c0-92b3-51b0eede5b0a" providerId="ADAL" clId="{CF6A830E-36EC-482A-A8C7-CD735E53CEF1}" dt="2024-04-16T08:13:59.069" v="623"/>
          <ac:picMkLst>
            <pc:docMk/>
            <pc:sldMk cId="1777492925" sldId="258"/>
            <ac:picMk id="24" creationId="{DC7237E6-D818-1EB6-A03F-2ED4FCC00C06}"/>
          </ac:picMkLst>
        </pc:picChg>
      </pc:sldChg>
      <pc:sldChg chg="addSp modSp mod">
        <pc:chgData name="Pilz, Jens" userId="a79b0b12-e5af-47c0-92b3-51b0eede5b0a" providerId="ADAL" clId="{CF6A830E-36EC-482A-A8C7-CD735E53CEF1}" dt="2024-04-17T07:17:30.973" v="2733" actId="13822"/>
        <pc:sldMkLst>
          <pc:docMk/>
          <pc:sldMk cId="1489913645" sldId="3954"/>
        </pc:sldMkLst>
        <pc:spChg chg="mod">
          <ac:chgData name="Pilz, Jens" userId="a79b0b12-e5af-47c0-92b3-51b0eede5b0a" providerId="ADAL" clId="{CF6A830E-36EC-482A-A8C7-CD735E53CEF1}" dt="2024-04-17T07:16:40.649" v="2703" actId="20577"/>
          <ac:spMkLst>
            <pc:docMk/>
            <pc:sldMk cId="1489913645" sldId="3954"/>
            <ac:spMk id="3" creationId="{B23B539E-3568-C601-3FF5-7DFB2464F66A}"/>
          </ac:spMkLst>
        </pc:spChg>
        <pc:spChg chg="mod">
          <ac:chgData name="Pilz, Jens" userId="a79b0b12-e5af-47c0-92b3-51b0eede5b0a" providerId="ADAL" clId="{CF6A830E-36EC-482A-A8C7-CD735E53CEF1}" dt="2024-04-17T07:17:07.058" v="2729" actId="1036"/>
          <ac:spMkLst>
            <pc:docMk/>
            <pc:sldMk cId="1489913645" sldId="3954"/>
            <ac:spMk id="7" creationId="{70980345-B9AE-CBD3-AB5D-877F33C69F82}"/>
          </ac:spMkLst>
        </pc:spChg>
        <pc:spChg chg="add mod">
          <ac:chgData name="Pilz, Jens" userId="a79b0b12-e5af-47c0-92b3-51b0eede5b0a" providerId="ADAL" clId="{CF6A830E-36EC-482A-A8C7-CD735E53CEF1}" dt="2024-04-17T07:17:30.973" v="2733" actId="13822"/>
          <ac:spMkLst>
            <pc:docMk/>
            <pc:sldMk cId="1489913645" sldId="3954"/>
            <ac:spMk id="9" creationId="{96AB74A4-89B0-496A-7500-3F0546D3FC75}"/>
          </ac:spMkLst>
        </pc:spChg>
        <pc:cxnChg chg="mod">
          <ac:chgData name="Pilz, Jens" userId="a79b0b12-e5af-47c0-92b3-51b0eede5b0a" providerId="ADAL" clId="{CF6A830E-36EC-482A-A8C7-CD735E53CEF1}" dt="2024-04-17T07:17:15.824" v="2730" actId="14100"/>
          <ac:cxnSpMkLst>
            <pc:docMk/>
            <pc:sldMk cId="1489913645" sldId="3954"/>
            <ac:cxnSpMk id="4" creationId="{8FB589F5-D2BF-CF65-4EEA-D16B108CDDA6}"/>
          </ac:cxnSpMkLst>
        </pc:cxnChg>
      </pc:sldChg>
      <pc:sldChg chg="modSp mod modShow">
        <pc:chgData name="Pilz, Jens" userId="a79b0b12-e5af-47c0-92b3-51b0eede5b0a" providerId="ADAL" clId="{CF6A830E-36EC-482A-A8C7-CD735E53CEF1}" dt="2024-04-16T12:33:40.109" v="2593" actId="729"/>
        <pc:sldMkLst>
          <pc:docMk/>
          <pc:sldMk cId="3129529323" sldId="3957"/>
        </pc:sldMkLst>
        <pc:cxnChg chg="mod">
          <ac:chgData name="Pilz, Jens" userId="a79b0b12-e5af-47c0-92b3-51b0eede5b0a" providerId="ADAL" clId="{CF6A830E-36EC-482A-A8C7-CD735E53CEF1}" dt="2024-04-15T12:22:12.772" v="52" actId="1037"/>
          <ac:cxnSpMkLst>
            <pc:docMk/>
            <pc:sldMk cId="3129529323" sldId="3957"/>
            <ac:cxnSpMk id="3" creationId="{3B5787C9-2D44-9B9F-3979-CB31E4000E5D}"/>
          </ac:cxnSpMkLst>
        </pc:cxnChg>
      </pc:sldChg>
      <pc:sldChg chg="add">
        <pc:chgData name="Pilz, Jens" userId="a79b0b12-e5af-47c0-92b3-51b0eede5b0a" providerId="ADAL" clId="{CF6A830E-36EC-482A-A8C7-CD735E53CEF1}" dt="2024-04-15T12:16:16.242" v="0"/>
        <pc:sldMkLst>
          <pc:docMk/>
          <pc:sldMk cId="3079148598" sldId="3962"/>
        </pc:sldMkLst>
      </pc:sldChg>
      <pc:sldChg chg="modSp mod ord">
        <pc:chgData name="Pilz, Jens" userId="a79b0b12-e5af-47c0-92b3-51b0eede5b0a" providerId="ADAL" clId="{CF6A830E-36EC-482A-A8C7-CD735E53CEF1}" dt="2024-04-18T17:05:42.734" v="2942"/>
        <pc:sldMkLst>
          <pc:docMk/>
          <pc:sldMk cId="2040638424" sldId="3987"/>
        </pc:sldMkLst>
        <pc:spChg chg="mod">
          <ac:chgData name="Pilz, Jens" userId="a79b0b12-e5af-47c0-92b3-51b0eede5b0a" providerId="ADAL" clId="{CF6A830E-36EC-482A-A8C7-CD735E53CEF1}" dt="2024-04-17T07:25:44.287" v="2842" actId="6549"/>
          <ac:spMkLst>
            <pc:docMk/>
            <pc:sldMk cId="2040638424" sldId="3987"/>
            <ac:spMk id="2" creationId="{BD39887B-F83E-76DE-90D6-447AC2AABA38}"/>
          </ac:spMkLst>
        </pc:spChg>
      </pc:sldChg>
      <pc:sldChg chg="addSp delSp modSp mod">
        <pc:chgData name="Pilz, Jens" userId="a79b0b12-e5af-47c0-92b3-51b0eede5b0a" providerId="ADAL" clId="{CF6A830E-36EC-482A-A8C7-CD735E53CEF1}" dt="2024-04-18T17:03:32.635" v="2940" actId="20577"/>
        <pc:sldMkLst>
          <pc:docMk/>
          <pc:sldMk cId="2418415336" sldId="4432"/>
        </pc:sldMkLst>
        <pc:spChg chg="del">
          <ac:chgData name="Pilz, Jens" userId="a79b0b12-e5af-47c0-92b3-51b0eede5b0a" providerId="ADAL" clId="{CF6A830E-36EC-482A-A8C7-CD735E53CEF1}" dt="2024-04-18T17:03:09.710" v="2909" actId="478"/>
          <ac:spMkLst>
            <pc:docMk/>
            <pc:sldMk cId="2418415336" sldId="4432"/>
            <ac:spMk id="2" creationId="{3AE50E2E-FB7A-9E91-BBBE-CB1D82CD8069}"/>
          </ac:spMkLst>
        </pc:spChg>
        <pc:spChg chg="del">
          <ac:chgData name="Pilz, Jens" userId="a79b0b12-e5af-47c0-92b3-51b0eede5b0a" providerId="ADAL" clId="{CF6A830E-36EC-482A-A8C7-CD735E53CEF1}" dt="2024-04-18T17:02:32.484" v="2906" actId="478"/>
          <ac:spMkLst>
            <pc:docMk/>
            <pc:sldMk cId="2418415336" sldId="4432"/>
            <ac:spMk id="3" creationId="{A7DF2BE6-B2B9-42FF-8FE6-F5B339C7B49F}"/>
          </ac:spMkLst>
        </pc:spChg>
        <pc:spChg chg="del">
          <ac:chgData name="Pilz, Jens" userId="a79b0b12-e5af-47c0-92b3-51b0eede5b0a" providerId="ADAL" clId="{CF6A830E-36EC-482A-A8C7-CD735E53CEF1}" dt="2024-04-18T17:03:18.716" v="2911" actId="478"/>
          <ac:spMkLst>
            <pc:docMk/>
            <pc:sldMk cId="2418415336" sldId="4432"/>
            <ac:spMk id="4" creationId="{48F09C1D-65F0-832A-0F40-D0C9FF1F912A}"/>
          </ac:spMkLst>
        </pc:spChg>
        <pc:spChg chg="add mod">
          <ac:chgData name="Pilz, Jens" userId="a79b0b12-e5af-47c0-92b3-51b0eede5b0a" providerId="ADAL" clId="{CF6A830E-36EC-482A-A8C7-CD735E53CEF1}" dt="2024-04-18T17:03:32.635" v="2940" actId="20577"/>
          <ac:spMkLst>
            <pc:docMk/>
            <pc:sldMk cId="2418415336" sldId="4432"/>
            <ac:spMk id="5" creationId="{4DBEEE5F-4C5F-DFD3-0630-55D03CFA32B7}"/>
          </ac:spMkLst>
        </pc:spChg>
        <pc:spChg chg="add del mod">
          <ac:chgData name="Pilz, Jens" userId="a79b0b12-e5af-47c0-92b3-51b0eede5b0a" providerId="ADAL" clId="{CF6A830E-36EC-482A-A8C7-CD735E53CEF1}" dt="2024-04-18T17:03:21.334" v="2913" actId="478"/>
          <ac:spMkLst>
            <pc:docMk/>
            <pc:sldMk cId="2418415336" sldId="4432"/>
            <ac:spMk id="9" creationId="{2D917C31-03CB-6063-FF24-FF0665384161}"/>
          </ac:spMkLst>
        </pc:spChg>
      </pc:sldChg>
      <pc:sldChg chg="modSp del mod">
        <pc:chgData name="Pilz, Jens" userId="a79b0b12-e5af-47c0-92b3-51b0eede5b0a" providerId="ADAL" clId="{CF6A830E-36EC-482A-A8C7-CD735E53CEF1}" dt="2024-04-16T08:39:06.922" v="1792" actId="2696"/>
        <pc:sldMkLst>
          <pc:docMk/>
          <pc:sldMk cId="3044805518" sldId="5830"/>
        </pc:sldMkLst>
        <pc:picChg chg="mod">
          <ac:chgData name="Pilz, Jens" userId="a79b0b12-e5af-47c0-92b3-51b0eede5b0a" providerId="ADAL" clId="{CF6A830E-36EC-482A-A8C7-CD735E53CEF1}" dt="2024-04-16T08:28:08.007" v="1239" actId="14100"/>
          <ac:picMkLst>
            <pc:docMk/>
            <pc:sldMk cId="3044805518" sldId="5830"/>
            <ac:picMk id="6" creationId="{0541B165-3699-F591-19F8-E01E2ADB3299}"/>
          </ac:picMkLst>
        </pc:picChg>
      </pc:sldChg>
      <pc:sldChg chg="modSp mod">
        <pc:chgData name="Pilz, Jens" userId="a79b0b12-e5af-47c0-92b3-51b0eede5b0a" providerId="ADAL" clId="{CF6A830E-36EC-482A-A8C7-CD735E53CEF1}" dt="2024-04-17T07:25:16.539" v="2834" actId="313"/>
        <pc:sldMkLst>
          <pc:docMk/>
          <pc:sldMk cId="2574747433" sldId="2147374115"/>
        </pc:sldMkLst>
        <pc:spChg chg="mod">
          <ac:chgData name="Pilz, Jens" userId="a79b0b12-e5af-47c0-92b3-51b0eede5b0a" providerId="ADAL" clId="{CF6A830E-36EC-482A-A8C7-CD735E53CEF1}" dt="2024-04-17T07:25:16.539" v="2834" actId="313"/>
          <ac:spMkLst>
            <pc:docMk/>
            <pc:sldMk cId="2574747433" sldId="2147374115"/>
            <ac:spMk id="2" creationId="{3FD1AD26-5469-6EB8-639A-34A46643D751}"/>
          </ac:spMkLst>
        </pc:spChg>
      </pc:sldChg>
      <pc:sldChg chg="delSp modSp del mod">
        <pc:chgData name="Pilz, Jens" userId="a79b0b12-e5af-47c0-92b3-51b0eede5b0a" providerId="ADAL" clId="{CF6A830E-36EC-482A-A8C7-CD735E53CEF1}" dt="2024-04-16T08:16:51.576" v="921" actId="2696"/>
        <pc:sldMkLst>
          <pc:docMk/>
          <pc:sldMk cId="22977186" sldId="2147374117"/>
        </pc:sldMkLst>
        <pc:spChg chg="mod">
          <ac:chgData name="Pilz, Jens" userId="a79b0b12-e5af-47c0-92b3-51b0eede5b0a" providerId="ADAL" clId="{CF6A830E-36EC-482A-A8C7-CD735E53CEF1}" dt="2024-04-16T08:03:32.227" v="171" actId="27636"/>
          <ac:spMkLst>
            <pc:docMk/>
            <pc:sldMk cId="22977186" sldId="2147374117"/>
            <ac:spMk id="3" creationId="{EC4A1F7F-9208-0075-DFA5-150E0818432D}"/>
          </ac:spMkLst>
        </pc:spChg>
        <pc:spChg chg="del">
          <ac:chgData name="Pilz, Jens" userId="a79b0b12-e5af-47c0-92b3-51b0eede5b0a" providerId="ADAL" clId="{CF6A830E-36EC-482A-A8C7-CD735E53CEF1}" dt="2024-04-16T08:03:48.457" v="175" actId="478"/>
          <ac:spMkLst>
            <pc:docMk/>
            <pc:sldMk cId="22977186" sldId="2147374117"/>
            <ac:spMk id="4" creationId="{A0459BA7-C4E2-F70F-5890-78ACA2E0BB2D}"/>
          </ac:spMkLst>
        </pc:spChg>
        <pc:spChg chg="del">
          <ac:chgData name="Pilz, Jens" userId="a79b0b12-e5af-47c0-92b3-51b0eede5b0a" providerId="ADAL" clId="{CF6A830E-36EC-482A-A8C7-CD735E53CEF1}" dt="2024-04-16T08:03:41.261" v="172" actId="478"/>
          <ac:spMkLst>
            <pc:docMk/>
            <pc:sldMk cId="22977186" sldId="2147374117"/>
            <ac:spMk id="13" creationId="{DB934CD7-ECCD-16DD-79CA-611C85AA35F7}"/>
          </ac:spMkLst>
        </pc:spChg>
        <pc:spChg chg="del">
          <ac:chgData name="Pilz, Jens" userId="a79b0b12-e5af-47c0-92b3-51b0eede5b0a" providerId="ADAL" clId="{CF6A830E-36EC-482A-A8C7-CD735E53CEF1}" dt="2024-04-16T08:03:48.457" v="175" actId="478"/>
          <ac:spMkLst>
            <pc:docMk/>
            <pc:sldMk cId="22977186" sldId="2147374117"/>
            <ac:spMk id="14" creationId="{CD2EC801-787B-3240-ED34-B643B7E89A57}"/>
          </ac:spMkLst>
        </pc:spChg>
        <pc:spChg chg="del">
          <ac:chgData name="Pilz, Jens" userId="a79b0b12-e5af-47c0-92b3-51b0eede5b0a" providerId="ADAL" clId="{CF6A830E-36EC-482A-A8C7-CD735E53CEF1}" dt="2024-04-16T08:03:46.400" v="174" actId="478"/>
          <ac:spMkLst>
            <pc:docMk/>
            <pc:sldMk cId="22977186" sldId="2147374117"/>
            <ac:spMk id="20" creationId="{3629A6EB-5932-BD8D-5107-936376DAE8C9}"/>
          </ac:spMkLst>
        </pc:spChg>
        <pc:spChg chg="del">
          <ac:chgData name="Pilz, Jens" userId="a79b0b12-e5af-47c0-92b3-51b0eede5b0a" providerId="ADAL" clId="{CF6A830E-36EC-482A-A8C7-CD735E53CEF1}" dt="2024-04-16T08:03:44.079" v="173" actId="478"/>
          <ac:spMkLst>
            <pc:docMk/>
            <pc:sldMk cId="22977186" sldId="2147374117"/>
            <ac:spMk id="21" creationId="{38B6F3C5-2FB0-9947-1633-1CA74B7B8414}"/>
          </ac:spMkLst>
        </pc:spChg>
        <pc:picChg chg="del">
          <ac:chgData name="Pilz, Jens" userId="a79b0b12-e5af-47c0-92b3-51b0eede5b0a" providerId="ADAL" clId="{CF6A830E-36EC-482A-A8C7-CD735E53CEF1}" dt="2024-04-16T08:03:48.457" v="175" actId="478"/>
          <ac:picMkLst>
            <pc:docMk/>
            <pc:sldMk cId="22977186" sldId="2147374117"/>
            <ac:picMk id="5" creationId="{4E1335D6-921A-9B49-B170-9380900374E3}"/>
          </ac:picMkLst>
        </pc:picChg>
        <pc:picChg chg="del">
          <ac:chgData name="Pilz, Jens" userId="a79b0b12-e5af-47c0-92b3-51b0eede5b0a" providerId="ADAL" clId="{CF6A830E-36EC-482A-A8C7-CD735E53CEF1}" dt="2024-04-16T08:03:48.457" v="175" actId="478"/>
          <ac:picMkLst>
            <pc:docMk/>
            <pc:sldMk cId="22977186" sldId="2147374117"/>
            <ac:picMk id="6" creationId="{453AD250-8D0D-C220-6520-03EBE772A9FE}"/>
          </ac:picMkLst>
        </pc:picChg>
        <pc:picChg chg="del">
          <ac:chgData name="Pilz, Jens" userId="a79b0b12-e5af-47c0-92b3-51b0eede5b0a" providerId="ADAL" clId="{CF6A830E-36EC-482A-A8C7-CD735E53CEF1}" dt="2024-04-16T08:03:48.457" v="175" actId="478"/>
          <ac:picMkLst>
            <pc:docMk/>
            <pc:sldMk cId="22977186" sldId="2147374117"/>
            <ac:picMk id="7" creationId="{54FFE44A-033E-9AF4-DC3B-31BCBA19B344}"/>
          </ac:picMkLst>
        </pc:picChg>
        <pc:picChg chg="del">
          <ac:chgData name="Pilz, Jens" userId="a79b0b12-e5af-47c0-92b3-51b0eede5b0a" providerId="ADAL" clId="{CF6A830E-36EC-482A-A8C7-CD735E53CEF1}" dt="2024-04-16T08:03:48.457" v="175" actId="478"/>
          <ac:picMkLst>
            <pc:docMk/>
            <pc:sldMk cId="22977186" sldId="2147374117"/>
            <ac:picMk id="8" creationId="{AC735DD8-BDCA-2AC9-800F-CA8F54810C88}"/>
          </ac:picMkLst>
        </pc:picChg>
        <pc:picChg chg="del">
          <ac:chgData name="Pilz, Jens" userId="a79b0b12-e5af-47c0-92b3-51b0eede5b0a" providerId="ADAL" clId="{CF6A830E-36EC-482A-A8C7-CD735E53CEF1}" dt="2024-04-16T08:03:48.457" v="175" actId="478"/>
          <ac:picMkLst>
            <pc:docMk/>
            <pc:sldMk cId="22977186" sldId="2147374117"/>
            <ac:picMk id="9" creationId="{F2957471-958C-31C0-DBA4-4ADBD395A738}"/>
          </ac:picMkLst>
        </pc:picChg>
        <pc:picChg chg="del">
          <ac:chgData name="Pilz, Jens" userId="a79b0b12-e5af-47c0-92b3-51b0eede5b0a" providerId="ADAL" clId="{CF6A830E-36EC-482A-A8C7-CD735E53CEF1}" dt="2024-04-16T08:03:48.457" v="175" actId="478"/>
          <ac:picMkLst>
            <pc:docMk/>
            <pc:sldMk cId="22977186" sldId="2147374117"/>
            <ac:picMk id="10" creationId="{170EB2C1-7E6A-5BD1-BF2D-6B3862187F36}"/>
          </ac:picMkLst>
        </pc:picChg>
        <pc:picChg chg="del">
          <ac:chgData name="Pilz, Jens" userId="a79b0b12-e5af-47c0-92b3-51b0eede5b0a" providerId="ADAL" clId="{CF6A830E-36EC-482A-A8C7-CD735E53CEF1}" dt="2024-04-16T08:03:48.457" v="175" actId="478"/>
          <ac:picMkLst>
            <pc:docMk/>
            <pc:sldMk cId="22977186" sldId="2147374117"/>
            <ac:picMk id="11" creationId="{E2A0F914-A052-C121-9E92-3F56CDB3DD6E}"/>
          </ac:picMkLst>
        </pc:picChg>
        <pc:picChg chg="del">
          <ac:chgData name="Pilz, Jens" userId="a79b0b12-e5af-47c0-92b3-51b0eede5b0a" providerId="ADAL" clId="{CF6A830E-36EC-482A-A8C7-CD735E53CEF1}" dt="2024-04-16T08:03:48.457" v="175" actId="478"/>
          <ac:picMkLst>
            <pc:docMk/>
            <pc:sldMk cId="22977186" sldId="2147374117"/>
            <ac:picMk id="12" creationId="{96C63C1B-42A3-96A8-53D4-74A346931969}"/>
          </ac:picMkLst>
        </pc:picChg>
        <pc:picChg chg="del">
          <ac:chgData name="Pilz, Jens" userId="a79b0b12-e5af-47c0-92b3-51b0eede5b0a" providerId="ADAL" clId="{CF6A830E-36EC-482A-A8C7-CD735E53CEF1}" dt="2024-04-16T08:03:48.457" v="175" actId="478"/>
          <ac:picMkLst>
            <pc:docMk/>
            <pc:sldMk cId="22977186" sldId="2147374117"/>
            <ac:picMk id="15" creationId="{9974C707-59CC-E663-3EBD-39F312AF2B6B}"/>
          </ac:picMkLst>
        </pc:picChg>
        <pc:picChg chg="del">
          <ac:chgData name="Pilz, Jens" userId="a79b0b12-e5af-47c0-92b3-51b0eede5b0a" providerId="ADAL" clId="{CF6A830E-36EC-482A-A8C7-CD735E53CEF1}" dt="2024-04-16T08:03:48.457" v="175" actId="478"/>
          <ac:picMkLst>
            <pc:docMk/>
            <pc:sldMk cId="22977186" sldId="2147374117"/>
            <ac:picMk id="16" creationId="{15B3494A-C92D-FEF3-0265-B3868DC2F8FD}"/>
          </ac:picMkLst>
        </pc:picChg>
        <pc:picChg chg="del">
          <ac:chgData name="Pilz, Jens" userId="a79b0b12-e5af-47c0-92b3-51b0eede5b0a" providerId="ADAL" clId="{CF6A830E-36EC-482A-A8C7-CD735E53CEF1}" dt="2024-04-16T08:03:48.457" v="175" actId="478"/>
          <ac:picMkLst>
            <pc:docMk/>
            <pc:sldMk cId="22977186" sldId="2147374117"/>
            <ac:picMk id="17" creationId="{2AE24964-EFBC-F58F-14BF-FA9025A80DA2}"/>
          </ac:picMkLst>
        </pc:picChg>
        <pc:picChg chg="del">
          <ac:chgData name="Pilz, Jens" userId="a79b0b12-e5af-47c0-92b3-51b0eede5b0a" providerId="ADAL" clId="{CF6A830E-36EC-482A-A8C7-CD735E53CEF1}" dt="2024-04-16T08:03:48.457" v="175" actId="478"/>
          <ac:picMkLst>
            <pc:docMk/>
            <pc:sldMk cId="22977186" sldId="2147374117"/>
            <ac:picMk id="18" creationId="{96201641-09A5-9398-E81F-ACF46832AE2B}"/>
          </ac:picMkLst>
        </pc:picChg>
        <pc:picChg chg="del">
          <ac:chgData name="Pilz, Jens" userId="a79b0b12-e5af-47c0-92b3-51b0eede5b0a" providerId="ADAL" clId="{CF6A830E-36EC-482A-A8C7-CD735E53CEF1}" dt="2024-04-16T08:03:49.390" v="176" actId="478"/>
          <ac:picMkLst>
            <pc:docMk/>
            <pc:sldMk cId="22977186" sldId="2147374117"/>
            <ac:picMk id="19" creationId="{3AEA5ECF-0AA1-127E-B125-A9AAFCFE7BE8}"/>
          </ac:picMkLst>
        </pc:picChg>
      </pc:sldChg>
      <pc:sldChg chg="modSp add mod">
        <pc:chgData name="Pilz, Jens" userId="a79b0b12-e5af-47c0-92b3-51b0eede5b0a" providerId="ADAL" clId="{CF6A830E-36EC-482A-A8C7-CD735E53CEF1}" dt="2024-04-16T08:18:16.181" v="1151" actId="313"/>
        <pc:sldMkLst>
          <pc:docMk/>
          <pc:sldMk cId="2599441859" sldId="2147374119"/>
        </pc:sldMkLst>
        <pc:spChg chg="mod">
          <ac:chgData name="Pilz, Jens" userId="a79b0b12-e5af-47c0-92b3-51b0eede5b0a" providerId="ADAL" clId="{CF6A830E-36EC-482A-A8C7-CD735E53CEF1}" dt="2024-04-16T08:18:16.181" v="1151" actId="313"/>
          <ac:spMkLst>
            <pc:docMk/>
            <pc:sldMk cId="2599441859" sldId="2147374119"/>
            <ac:spMk id="3" creationId="{AED722C9-1563-6434-20EE-7B1EC4AA71DC}"/>
          </ac:spMkLst>
        </pc:spChg>
      </pc:sldChg>
      <pc:sldChg chg="addSp delSp modSp new mod">
        <pc:chgData name="Pilz, Jens" userId="a79b0b12-e5af-47c0-92b3-51b0eede5b0a" providerId="ADAL" clId="{CF6A830E-36EC-482A-A8C7-CD735E53CEF1}" dt="2024-04-16T08:39:00.947" v="1791" actId="1076"/>
        <pc:sldMkLst>
          <pc:docMk/>
          <pc:sldMk cId="1594236433" sldId="2147374120"/>
        </pc:sldMkLst>
        <pc:spChg chg="mod">
          <ac:chgData name="Pilz, Jens" userId="a79b0b12-e5af-47c0-92b3-51b0eede5b0a" providerId="ADAL" clId="{CF6A830E-36EC-482A-A8C7-CD735E53CEF1}" dt="2024-04-16T08:27:58.317" v="1236" actId="20577"/>
          <ac:spMkLst>
            <pc:docMk/>
            <pc:sldMk cId="1594236433" sldId="2147374120"/>
            <ac:spMk id="2" creationId="{219593E4-14C9-60DA-2D37-EC4F41202CF2}"/>
          </ac:spMkLst>
        </pc:spChg>
        <pc:spChg chg="del">
          <ac:chgData name="Pilz, Jens" userId="a79b0b12-e5af-47c0-92b3-51b0eede5b0a" providerId="ADAL" clId="{CF6A830E-36EC-482A-A8C7-CD735E53CEF1}" dt="2024-04-16T08:28:02.283" v="1237" actId="478"/>
          <ac:spMkLst>
            <pc:docMk/>
            <pc:sldMk cId="1594236433" sldId="2147374120"/>
            <ac:spMk id="3" creationId="{0072C972-8159-09EE-3B7B-B6AB9E19E2BE}"/>
          </ac:spMkLst>
        </pc:spChg>
        <pc:spChg chg="add del mod">
          <ac:chgData name="Pilz, Jens" userId="a79b0b12-e5af-47c0-92b3-51b0eede5b0a" providerId="ADAL" clId="{CF6A830E-36EC-482A-A8C7-CD735E53CEF1}" dt="2024-04-16T08:29:05.527" v="1269" actId="478"/>
          <ac:spMkLst>
            <pc:docMk/>
            <pc:sldMk cId="1594236433" sldId="2147374120"/>
            <ac:spMk id="4" creationId="{A89E67BD-E1E8-82D9-9964-5150F6338E23}"/>
          </ac:spMkLst>
        </pc:spChg>
        <pc:spChg chg="add mod">
          <ac:chgData name="Pilz, Jens" userId="a79b0b12-e5af-47c0-92b3-51b0eede5b0a" providerId="ADAL" clId="{CF6A830E-36EC-482A-A8C7-CD735E53CEF1}" dt="2024-04-16T08:36:47.636" v="1645" actId="1076"/>
          <ac:spMkLst>
            <pc:docMk/>
            <pc:sldMk cId="1594236433" sldId="2147374120"/>
            <ac:spMk id="16" creationId="{9DFB863A-3045-E258-2352-86416BAE1801}"/>
          </ac:spMkLst>
        </pc:spChg>
        <pc:spChg chg="add mod">
          <ac:chgData name="Pilz, Jens" userId="a79b0b12-e5af-47c0-92b3-51b0eede5b0a" providerId="ADAL" clId="{CF6A830E-36EC-482A-A8C7-CD735E53CEF1}" dt="2024-04-16T08:38:31.621" v="1787" actId="20577"/>
          <ac:spMkLst>
            <pc:docMk/>
            <pc:sldMk cId="1594236433" sldId="2147374120"/>
            <ac:spMk id="17" creationId="{03067514-CE38-9EB6-B25C-FAD14DFD550C}"/>
          </ac:spMkLst>
        </pc:spChg>
        <pc:graphicFrameChg chg="add mod modGraphic">
          <ac:chgData name="Pilz, Jens" userId="a79b0b12-e5af-47c0-92b3-51b0eede5b0a" providerId="ADAL" clId="{CF6A830E-36EC-482A-A8C7-CD735E53CEF1}" dt="2024-04-16T08:38:44.821" v="1788" actId="12385"/>
          <ac:graphicFrameMkLst>
            <pc:docMk/>
            <pc:sldMk cId="1594236433" sldId="2147374120"/>
            <ac:graphicFrameMk id="5" creationId="{BFB3F3A7-BB6B-0ABB-9616-04F2420F5B99}"/>
          </ac:graphicFrameMkLst>
        </pc:graphicFrameChg>
        <pc:picChg chg="add mod">
          <ac:chgData name="Pilz, Jens" userId="a79b0b12-e5af-47c0-92b3-51b0eede5b0a" providerId="ADAL" clId="{CF6A830E-36EC-482A-A8C7-CD735E53CEF1}" dt="2024-04-16T08:38:50.890" v="1789" actId="1076"/>
          <ac:picMkLst>
            <pc:docMk/>
            <pc:sldMk cId="1594236433" sldId="2147374120"/>
            <ac:picMk id="7" creationId="{8667E8EA-1F34-B4EB-6BF2-49A037CB5275}"/>
          </ac:picMkLst>
        </pc:picChg>
        <pc:picChg chg="add mod">
          <ac:chgData name="Pilz, Jens" userId="a79b0b12-e5af-47c0-92b3-51b0eede5b0a" providerId="ADAL" clId="{CF6A830E-36EC-482A-A8C7-CD735E53CEF1}" dt="2024-04-16T08:38:55.051" v="1790" actId="1076"/>
          <ac:picMkLst>
            <pc:docMk/>
            <pc:sldMk cId="1594236433" sldId="2147374120"/>
            <ac:picMk id="9" creationId="{2D44CF15-B7B7-7887-722C-1C7AD6893E3C}"/>
          </ac:picMkLst>
        </pc:picChg>
        <pc:picChg chg="add mod">
          <ac:chgData name="Pilz, Jens" userId="a79b0b12-e5af-47c0-92b3-51b0eede5b0a" providerId="ADAL" clId="{CF6A830E-36EC-482A-A8C7-CD735E53CEF1}" dt="2024-04-16T08:35:19.430" v="1586" actId="1076"/>
          <ac:picMkLst>
            <pc:docMk/>
            <pc:sldMk cId="1594236433" sldId="2147374120"/>
            <ac:picMk id="11" creationId="{6DA6EF63-9F59-439F-3E5A-293CAA534219}"/>
          </ac:picMkLst>
        </pc:picChg>
        <pc:picChg chg="add mod">
          <ac:chgData name="Pilz, Jens" userId="a79b0b12-e5af-47c0-92b3-51b0eede5b0a" providerId="ADAL" clId="{CF6A830E-36EC-482A-A8C7-CD735E53CEF1}" dt="2024-04-16T08:39:00.947" v="1791" actId="1076"/>
          <ac:picMkLst>
            <pc:docMk/>
            <pc:sldMk cId="1594236433" sldId="2147374120"/>
            <ac:picMk id="13" creationId="{64D48833-1F6B-7EF4-872E-3859487678FC}"/>
          </ac:picMkLst>
        </pc:picChg>
        <pc:cxnChg chg="add mod">
          <ac:chgData name="Pilz, Jens" userId="a79b0b12-e5af-47c0-92b3-51b0eede5b0a" providerId="ADAL" clId="{CF6A830E-36EC-482A-A8C7-CD735E53CEF1}" dt="2024-04-16T08:36:00.994" v="1591" actId="1582"/>
          <ac:cxnSpMkLst>
            <pc:docMk/>
            <pc:sldMk cId="1594236433" sldId="2147374120"/>
            <ac:cxnSpMk id="15" creationId="{C2757F26-2795-396B-BDD7-7C4AE892E7BC}"/>
          </ac:cxnSpMkLst>
        </pc:cxnChg>
      </pc:sldChg>
      <pc:sldChg chg="modSp mod">
        <pc:chgData name="Pilz, Jens" userId="a79b0b12-e5af-47c0-92b3-51b0eede5b0a" providerId="ADAL" clId="{CF6A830E-36EC-482A-A8C7-CD735E53CEF1}" dt="2024-04-17T07:15:37.132" v="2674" actId="20577"/>
        <pc:sldMkLst>
          <pc:docMk/>
          <pc:sldMk cId="3993492241" sldId="2147374122"/>
        </pc:sldMkLst>
        <pc:spChg chg="mod">
          <ac:chgData name="Pilz, Jens" userId="a79b0b12-e5af-47c0-92b3-51b0eede5b0a" providerId="ADAL" clId="{CF6A830E-36EC-482A-A8C7-CD735E53CEF1}" dt="2024-04-17T07:15:37.132" v="2674" actId="20577"/>
          <ac:spMkLst>
            <pc:docMk/>
            <pc:sldMk cId="3993492241" sldId="2147374122"/>
            <ac:spMk id="3" creationId="{4F8BD491-9ADE-160B-42C4-DB6ECFF2F8C9}"/>
          </ac:spMkLst>
        </pc:spChg>
      </pc:sldChg>
      <pc:sldChg chg="modSp mod">
        <pc:chgData name="Pilz, Jens" userId="a79b0b12-e5af-47c0-92b3-51b0eede5b0a" providerId="ADAL" clId="{CF6A830E-36EC-482A-A8C7-CD735E53CEF1}" dt="2024-04-17T07:22:26.948" v="2735" actId="20577"/>
        <pc:sldMkLst>
          <pc:docMk/>
          <pc:sldMk cId="319244397" sldId="2147374125"/>
        </pc:sldMkLst>
        <pc:spChg chg="mod">
          <ac:chgData name="Pilz, Jens" userId="a79b0b12-e5af-47c0-92b3-51b0eede5b0a" providerId="ADAL" clId="{CF6A830E-36EC-482A-A8C7-CD735E53CEF1}" dt="2024-04-17T07:22:26.948" v="2735" actId="20577"/>
          <ac:spMkLst>
            <pc:docMk/>
            <pc:sldMk cId="319244397" sldId="2147374125"/>
            <ac:spMk id="4" creationId="{F9E5C91D-410B-E5F1-53DC-7CE52DEEBDD1}"/>
          </ac:spMkLst>
        </pc:spChg>
      </pc:sldChg>
      <pc:sldChg chg="addSp delSp modSp add mod">
        <pc:chgData name="Pilz, Jens" userId="a79b0b12-e5af-47c0-92b3-51b0eede5b0a" providerId="ADAL" clId="{CF6A830E-36EC-482A-A8C7-CD735E53CEF1}" dt="2024-04-18T17:00:32.742" v="2905" actId="171"/>
        <pc:sldMkLst>
          <pc:docMk/>
          <pc:sldMk cId="4039193733" sldId="2147374126"/>
        </pc:sldMkLst>
        <pc:spChg chg="add mod">
          <ac:chgData name="Pilz, Jens" userId="a79b0b12-e5af-47c0-92b3-51b0eede5b0a" providerId="ADAL" clId="{CF6A830E-36EC-482A-A8C7-CD735E53CEF1}" dt="2024-04-17T07:26:05.890" v="2863" actId="1037"/>
          <ac:spMkLst>
            <pc:docMk/>
            <pc:sldMk cId="4039193733" sldId="2147374126"/>
            <ac:spMk id="3" creationId="{FCE5EBA7-1A3E-BE9B-058E-FC51E11F4558}"/>
          </ac:spMkLst>
        </pc:spChg>
        <pc:spChg chg="mod">
          <ac:chgData name="Pilz, Jens" userId="a79b0b12-e5af-47c0-92b3-51b0eede5b0a" providerId="ADAL" clId="{CF6A830E-36EC-482A-A8C7-CD735E53CEF1}" dt="2024-04-16T11:59:47.598" v="1804" actId="20577"/>
          <ac:spMkLst>
            <pc:docMk/>
            <pc:sldMk cId="4039193733" sldId="2147374126"/>
            <ac:spMk id="4" creationId="{FC9B80AF-FE08-0D29-BAAC-E7F9744BD568}"/>
          </ac:spMkLst>
        </pc:spChg>
        <pc:spChg chg="add del mod">
          <ac:chgData name="Pilz, Jens" userId="a79b0b12-e5af-47c0-92b3-51b0eede5b0a" providerId="ADAL" clId="{CF6A830E-36EC-482A-A8C7-CD735E53CEF1}" dt="2024-04-16T11:59:43.035" v="1795" actId="478"/>
          <ac:spMkLst>
            <pc:docMk/>
            <pc:sldMk cId="4039193733" sldId="2147374126"/>
            <ac:spMk id="5" creationId="{C6953C7F-C58D-7EF3-278F-FE843BE6BDF0}"/>
          </ac:spMkLst>
        </pc:spChg>
        <pc:spChg chg="add mod">
          <ac:chgData name="Pilz, Jens" userId="a79b0b12-e5af-47c0-92b3-51b0eede5b0a" providerId="ADAL" clId="{CF6A830E-36EC-482A-A8C7-CD735E53CEF1}" dt="2024-04-16T12:22:46.949" v="2482" actId="14100"/>
          <ac:spMkLst>
            <pc:docMk/>
            <pc:sldMk cId="4039193733" sldId="2147374126"/>
            <ac:spMk id="8" creationId="{0463273A-2A3D-7D4D-400D-6D91A16E852F}"/>
          </ac:spMkLst>
        </pc:spChg>
        <pc:spChg chg="add mod">
          <ac:chgData name="Pilz, Jens" userId="a79b0b12-e5af-47c0-92b3-51b0eede5b0a" providerId="ADAL" clId="{CF6A830E-36EC-482A-A8C7-CD735E53CEF1}" dt="2024-04-16T12:24:47.972" v="2592" actId="1076"/>
          <ac:spMkLst>
            <pc:docMk/>
            <pc:sldMk cId="4039193733" sldId="2147374126"/>
            <ac:spMk id="9" creationId="{A32F51B8-C09D-2885-E30F-FEEE1F7CD81C}"/>
          </ac:spMkLst>
        </pc:spChg>
        <pc:spChg chg="add mod">
          <ac:chgData name="Pilz, Jens" userId="a79b0b12-e5af-47c0-92b3-51b0eede5b0a" providerId="ADAL" clId="{CF6A830E-36EC-482A-A8C7-CD735E53CEF1}" dt="2024-04-16T12:20:59.673" v="2465" actId="1076"/>
          <ac:spMkLst>
            <pc:docMk/>
            <pc:sldMk cId="4039193733" sldId="2147374126"/>
            <ac:spMk id="10" creationId="{16AFC96F-7943-40DB-7D33-E107FDC69EF7}"/>
          </ac:spMkLst>
        </pc:spChg>
        <pc:spChg chg="add mod">
          <ac:chgData name="Pilz, Jens" userId="a79b0b12-e5af-47c0-92b3-51b0eede5b0a" providerId="ADAL" clId="{CF6A830E-36EC-482A-A8C7-CD735E53CEF1}" dt="2024-04-17T07:26:34.147" v="2898" actId="1037"/>
          <ac:spMkLst>
            <pc:docMk/>
            <pc:sldMk cId="4039193733" sldId="2147374126"/>
            <ac:spMk id="11" creationId="{75923D8B-3A7B-7480-483A-38E7AD33E7FF}"/>
          </ac:spMkLst>
        </pc:spChg>
        <pc:spChg chg="add mod ord">
          <ac:chgData name="Pilz, Jens" userId="a79b0b12-e5af-47c0-92b3-51b0eede5b0a" providerId="ADAL" clId="{CF6A830E-36EC-482A-A8C7-CD735E53CEF1}" dt="2024-04-16T12:24:27.158" v="2588" actId="166"/>
          <ac:spMkLst>
            <pc:docMk/>
            <pc:sldMk cId="4039193733" sldId="2147374126"/>
            <ac:spMk id="14" creationId="{74049B80-CB54-BA67-E4BD-092D4A04B81C}"/>
          </ac:spMkLst>
        </pc:spChg>
        <pc:spChg chg="add mod ord">
          <ac:chgData name="Pilz, Jens" userId="a79b0b12-e5af-47c0-92b3-51b0eede5b0a" providerId="ADAL" clId="{CF6A830E-36EC-482A-A8C7-CD735E53CEF1}" dt="2024-04-16T12:22:58.213" v="2516" actId="1036"/>
          <ac:spMkLst>
            <pc:docMk/>
            <pc:sldMk cId="4039193733" sldId="2147374126"/>
            <ac:spMk id="16" creationId="{FD548611-4532-4625-FC13-4C0B44F8656A}"/>
          </ac:spMkLst>
        </pc:spChg>
        <pc:spChg chg="add mod ord">
          <ac:chgData name="Pilz, Jens" userId="a79b0b12-e5af-47c0-92b3-51b0eede5b0a" providerId="ADAL" clId="{CF6A830E-36EC-482A-A8C7-CD735E53CEF1}" dt="2024-04-16T12:23:02.555" v="2529" actId="1035"/>
          <ac:spMkLst>
            <pc:docMk/>
            <pc:sldMk cId="4039193733" sldId="2147374126"/>
            <ac:spMk id="17" creationId="{B7BD3F65-9500-A424-8F01-00BD6C91BB21}"/>
          </ac:spMkLst>
        </pc:spChg>
        <pc:spChg chg="add mod ord">
          <ac:chgData name="Pilz, Jens" userId="a79b0b12-e5af-47c0-92b3-51b0eede5b0a" providerId="ADAL" clId="{CF6A830E-36EC-482A-A8C7-CD735E53CEF1}" dt="2024-04-16T12:22:53.632" v="2504" actId="1035"/>
          <ac:spMkLst>
            <pc:docMk/>
            <pc:sldMk cId="4039193733" sldId="2147374126"/>
            <ac:spMk id="18" creationId="{00AE2637-5E6D-60BD-4B7A-2B08DC427AB1}"/>
          </ac:spMkLst>
        </pc:spChg>
        <pc:spChg chg="add mod">
          <ac:chgData name="Pilz, Jens" userId="a79b0b12-e5af-47c0-92b3-51b0eede5b0a" providerId="ADAL" clId="{CF6A830E-36EC-482A-A8C7-CD735E53CEF1}" dt="2024-04-16T12:23:40.035" v="2558" actId="14100"/>
          <ac:spMkLst>
            <pc:docMk/>
            <pc:sldMk cId="4039193733" sldId="2147374126"/>
            <ac:spMk id="23" creationId="{7F666F4E-F8CD-A11D-E3DE-F71B60620374}"/>
          </ac:spMkLst>
        </pc:spChg>
        <pc:spChg chg="add mod ord">
          <ac:chgData name="Pilz, Jens" userId="a79b0b12-e5af-47c0-92b3-51b0eede5b0a" providerId="ADAL" clId="{CF6A830E-36EC-482A-A8C7-CD735E53CEF1}" dt="2024-04-16T12:24:43.576" v="2591" actId="166"/>
          <ac:spMkLst>
            <pc:docMk/>
            <pc:sldMk cId="4039193733" sldId="2147374126"/>
            <ac:spMk id="24" creationId="{6E1A6DD6-ADB0-89F5-EE8C-290CBA0FA05A}"/>
          </ac:spMkLst>
        </pc:spChg>
        <pc:graphicFrameChg chg="del">
          <ac:chgData name="Pilz, Jens" userId="a79b0b12-e5af-47c0-92b3-51b0eede5b0a" providerId="ADAL" clId="{CF6A830E-36EC-482A-A8C7-CD735E53CEF1}" dt="2024-04-16T11:59:40.209" v="1794" actId="478"/>
          <ac:graphicFrameMkLst>
            <pc:docMk/>
            <pc:sldMk cId="4039193733" sldId="2147374126"/>
            <ac:graphicFrameMk id="6" creationId="{1EB72DF5-B3B9-0409-08F0-A428A032F13F}"/>
          </ac:graphicFrameMkLst>
        </pc:graphicFrameChg>
        <pc:graphicFrameChg chg="add del mod modGraphic">
          <ac:chgData name="Pilz, Jens" userId="a79b0b12-e5af-47c0-92b3-51b0eede5b0a" providerId="ADAL" clId="{CF6A830E-36EC-482A-A8C7-CD735E53CEF1}" dt="2024-04-16T12:12:50.362" v="2200" actId="478"/>
          <ac:graphicFrameMkLst>
            <pc:docMk/>
            <pc:sldMk cId="4039193733" sldId="2147374126"/>
            <ac:graphicFrameMk id="7" creationId="{A75429AD-3F69-A12F-9B6D-0D82BA80A353}"/>
          </ac:graphicFrameMkLst>
        </pc:graphicFrameChg>
        <pc:cxnChg chg="add mod ord">
          <ac:chgData name="Pilz, Jens" userId="a79b0b12-e5af-47c0-92b3-51b0eede5b0a" providerId="ADAL" clId="{CF6A830E-36EC-482A-A8C7-CD735E53CEF1}" dt="2024-04-18T17:00:32.742" v="2905" actId="171"/>
          <ac:cxnSpMkLst>
            <pc:docMk/>
            <pc:sldMk cId="4039193733" sldId="2147374126"/>
            <ac:cxnSpMk id="2" creationId="{9F673211-D8DE-8503-8B98-1154482B30C2}"/>
          </ac:cxnSpMkLst>
        </pc:cxnChg>
        <pc:cxnChg chg="del">
          <ac:chgData name="Pilz, Jens" userId="a79b0b12-e5af-47c0-92b3-51b0eede5b0a" providerId="ADAL" clId="{CF6A830E-36EC-482A-A8C7-CD735E53CEF1}" dt="2024-04-16T11:59:43.837" v="1796" actId="478"/>
          <ac:cxnSpMkLst>
            <pc:docMk/>
            <pc:sldMk cId="4039193733" sldId="2147374126"/>
            <ac:cxnSpMk id="3" creationId="{3B5787C9-2D44-9B9F-3979-CB31E4000E5D}"/>
          </ac:cxnSpMkLst>
        </pc:cxnChg>
        <pc:cxnChg chg="add mod ord">
          <ac:chgData name="Pilz, Jens" userId="a79b0b12-e5af-47c0-92b3-51b0eede5b0a" providerId="ADAL" clId="{CF6A830E-36EC-482A-A8C7-CD735E53CEF1}" dt="2024-04-16T12:24:21.301" v="2587" actId="14100"/>
          <ac:cxnSpMkLst>
            <pc:docMk/>
            <pc:sldMk cId="4039193733" sldId="2147374126"/>
            <ac:cxnSpMk id="13" creationId="{9B45A5AA-09A5-9416-B439-6BBEF4BEFECA}"/>
          </ac:cxnSpMkLst>
        </pc:cxnChg>
        <pc:cxnChg chg="add del mod">
          <ac:chgData name="Pilz, Jens" userId="a79b0b12-e5af-47c0-92b3-51b0eede5b0a" providerId="ADAL" clId="{CF6A830E-36EC-482A-A8C7-CD735E53CEF1}" dt="2024-04-16T12:15:23.247" v="2311" actId="478"/>
          <ac:cxnSpMkLst>
            <pc:docMk/>
            <pc:sldMk cId="4039193733" sldId="2147374126"/>
            <ac:cxnSpMk id="15" creationId="{D2B36439-229C-218A-B626-7A3BF19317E9}"/>
          </ac:cxnSpMkLst>
        </pc:cxnChg>
        <pc:cxnChg chg="add mod">
          <ac:chgData name="Pilz, Jens" userId="a79b0b12-e5af-47c0-92b3-51b0eede5b0a" providerId="ADAL" clId="{CF6A830E-36EC-482A-A8C7-CD735E53CEF1}" dt="2024-04-16T12:20:54.075" v="2463" actId="1076"/>
          <ac:cxnSpMkLst>
            <pc:docMk/>
            <pc:sldMk cId="4039193733" sldId="2147374126"/>
            <ac:cxnSpMk id="21" creationId="{70C27683-D694-CE0C-C0BC-0B9C6642F2E4}"/>
          </ac:cxnSpMkLst>
        </pc:cxnChg>
        <pc:cxnChg chg="add del mod">
          <ac:chgData name="Pilz, Jens" userId="a79b0b12-e5af-47c0-92b3-51b0eede5b0a" providerId="ADAL" clId="{CF6A830E-36EC-482A-A8C7-CD735E53CEF1}" dt="2024-04-16T12:21:45.072" v="2475" actId="478"/>
          <ac:cxnSpMkLst>
            <pc:docMk/>
            <pc:sldMk cId="4039193733" sldId="2147374126"/>
            <ac:cxnSpMk id="22" creationId="{CC22A518-1CDD-7716-C1A8-7216DB2B9513}"/>
          </ac:cxnSpMkLst>
        </pc:cxnChg>
        <pc:cxnChg chg="add mod">
          <ac:chgData name="Pilz, Jens" userId="a79b0b12-e5af-47c0-92b3-51b0eede5b0a" providerId="ADAL" clId="{CF6A830E-36EC-482A-A8C7-CD735E53CEF1}" dt="2024-04-16T12:24:40.771" v="2590" actId="14100"/>
          <ac:cxnSpMkLst>
            <pc:docMk/>
            <pc:sldMk cId="4039193733" sldId="2147374126"/>
            <ac:cxnSpMk id="25" creationId="{5E616AD0-36FD-BAA6-E6E9-C921D3EBC64C}"/>
          </ac:cxnSpMkLst>
        </pc:cxnChg>
      </pc:sldChg>
      <pc:sldChg chg="del">
        <pc:chgData name="Pilz, Jens" userId="a79b0b12-e5af-47c0-92b3-51b0eede5b0a" providerId="ADAL" clId="{CF6A830E-36EC-482A-A8C7-CD735E53CEF1}" dt="2024-04-16T12:33:48.063" v="2594" actId="2696"/>
        <pc:sldMkLst>
          <pc:docMk/>
          <pc:sldMk cId="3518787922" sldId="2147374127"/>
        </pc:sldMkLst>
      </pc:sldChg>
      <pc:sldMasterChg chg="modSldLayout">
        <pc:chgData name="Pilz, Jens" userId="a79b0b12-e5af-47c0-92b3-51b0eede5b0a" providerId="ADAL" clId="{CF6A830E-36EC-482A-A8C7-CD735E53CEF1}" dt="2024-04-18T17:02:57.085" v="2908" actId="478"/>
        <pc:sldMasterMkLst>
          <pc:docMk/>
          <pc:sldMasterMk cId="2739084712" sldId="2147483648"/>
        </pc:sldMasterMkLst>
        <pc:sldLayoutChg chg="delSp mod">
          <pc:chgData name="Pilz, Jens" userId="a79b0b12-e5af-47c0-92b3-51b0eede5b0a" providerId="ADAL" clId="{CF6A830E-36EC-482A-A8C7-CD735E53CEF1}" dt="2024-04-18T17:02:57.085" v="2908" actId="478"/>
          <pc:sldLayoutMkLst>
            <pc:docMk/>
            <pc:sldMasterMk cId="2739084712" sldId="2147483648"/>
            <pc:sldLayoutMk cId="4073498236" sldId="2147483685"/>
          </pc:sldLayoutMkLst>
          <pc:spChg chg="del">
            <ac:chgData name="Pilz, Jens" userId="a79b0b12-e5af-47c0-92b3-51b0eede5b0a" providerId="ADAL" clId="{CF6A830E-36EC-482A-A8C7-CD735E53CEF1}" dt="2024-04-18T17:02:54.700" v="2907" actId="478"/>
            <ac:spMkLst>
              <pc:docMk/>
              <pc:sldMasterMk cId="2739084712" sldId="2147483648"/>
              <pc:sldLayoutMk cId="4073498236" sldId="2147483685"/>
              <ac:spMk id="13" creationId="{A1522246-D25A-E544-8BBA-50A1D16F53DD}"/>
            </ac:spMkLst>
          </pc:spChg>
          <pc:picChg chg="del">
            <ac:chgData name="Pilz, Jens" userId="a79b0b12-e5af-47c0-92b3-51b0eede5b0a" providerId="ADAL" clId="{CF6A830E-36EC-482A-A8C7-CD735E53CEF1}" dt="2024-04-18T17:02:57.085" v="2908" actId="478"/>
            <ac:picMkLst>
              <pc:docMk/>
              <pc:sldMasterMk cId="2739084712" sldId="2147483648"/>
              <pc:sldLayoutMk cId="4073498236" sldId="2147483685"/>
              <ac:picMk id="18" creationId="{90ACDD2E-5809-4FE7-8083-37158883853E}"/>
            </ac:picMkLst>
          </pc:picChg>
        </pc:sldLayoutChg>
      </pc:sldMasterChg>
    </pc:docChg>
  </pc:docChgLst>
  <pc:docChgLst>
    <pc:chgData name="Jan Outters" userId="982e5f66-ab12-4434-91ce-66e94c594c2b" providerId="ADAL" clId="{F310AA63-1F28-42DE-9CFE-6CD686260498}"/>
    <pc:docChg chg="undo custSel addSld delSld modSld sldOrd modSection">
      <pc:chgData name="Jan Outters" userId="982e5f66-ab12-4434-91ce-66e94c594c2b" providerId="ADAL" clId="{F310AA63-1F28-42DE-9CFE-6CD686260498}" dt="2024-04-17T08:49:18.746" v="2705"/>
      <pc:docMkLst>
        <pc:docMk/>
      </pc:docMkLst>
      <pc:sldChg chg="modSp mod">
        <pc:chgData name="Jan Outters" userId="982e5f66-ab12-4434-91ce-66e94c594c2b" providerId="ADAL" clId="{F310AA63-1F28-42DE-9CFE-6CD686260498}" dt="2024-04-16T10:08:23.809" v="2284" actId="20577"/>
        <pc:sldMkLst>
          <pc:docMk/>
          <pc:sldMk cId="1777492925" sldId="258"/>
        </pc:sldMkLst>
        <pc:spChg chg="mod">
          <ac:chgData name="Jan Outters" userId="982e5f66-ab12-4434-91ce-66e94c594c2b" providerId="ADAL" clId="{F310AA63-1F28-42DE-9CFE-6CD686260498}" dt="2024-04-16T10:08:23.809" v="2284" actId="20577"/>
          <ac:spMkLst>
            <pc:docMk/>
            <pc:sldMk cId="1777492925" sldId="258"/>
            <ac:spMk id="3" creationId="{AED722C9-1563-6434-20EE-7B1EC4AA71DC}"/>
          </ac:spMkLst>
        </pc:spChg>
      </pc:sldChg>
      <pc:sldChg chg="modSp mod">
        <pc:chgData name="Jan Outters" userId="982e5f66-ab12-4434-91ce-66e94c594c2b" providerId="ADAL" clId="{F310AA63-1F28-42DE-9CFE-6CD686260498}" dt="2024-04-16T10:21:46.810" v="2489" actId="1076"/>
        <pc:sldMkLst>
          <pc:docMk/>
          <pc:sldMk cId="3327524973" sldId="265"/>
        </pc:sldMkLst>
        <pc:spChg chg="mod">
          <ac:chgData name="Jan Outters" userId="982e5f66-ab12-4434-91ce-66e94c594c2b" providerId="ADAL" clId="{F310AA63-1F28-42DE-9CFE-6CD686260498}" dt="2024-04-16T10:21:46.810" v="2489" actId="1076"/>
          <ac:spMkLst>
            <pc:docMk/>
            <pc:sldMk cId="3327524973" sldId="265"/>
            <ac:spMk id="11" creationId="{FA756847-58FB-DD10-8C25-D102B276F900}"/>
          </ac:spMkLst>
        </pc:spChg>
        <pc:spChg chg="mod">
          <ac:chgData name="Jan Outters" userId="982e5f66-ab12-4434-91ce-66e94c594c2b" providerId="ADAL" clId="{F310AA63-1F28-42DE-9CFE-6CD686260498}" dt="2024-04-16T10:21:37.879" v="2488" actId="1076"/>
          <ac:spMkLst>
            <pc:docMk/>
            <pc:sldMk cId="3327524973" sldId="265"/>
            <ac:spMk id="13" creationId="{AF606CAA-11BE-238B-2DC8-097F920DD66E}"/>
          </ac:spMkLst>
        </pc:spChg>
        <pc:spChg chg="mod">
          <ac:chgData name="Jan Outters" userId="982e5f66-ab12-4434-91ce-66e94c594c2b" providerId="ADAL" clId="{F310AA63-1F28-42DE-9CFE-6CD686260498}" dt="2024-04-16T10:21:46.810" v="2489" actId="1076"/>
          <ac:spMkLst>
            <pc:docMk/>
            <pc:sldMk cId="3327524973" sldId="265"/>
            <ac:spMk id="15" creationId="{8ECEE64D-D400-58FD-C6BC-7B951E574816}"/>
          </ac:spMkLst>
        </pc:spChg>
        <pc:spChg chg="mod">
          <ac:chgData name="Jan Outters" userId="982e5f66-ab12-4434-91ce-66e94c594c2b" providerId="ADAL" clId="{F310AA63-1F28-42DE-9CFE-6CD686260498}" dt="2024-04-16T10:21:37.879" v="2488" actId="1076"/>
          <ac:spMkLst>
            <pc:docMk/>
            <pc:sldMk cId="3327524973" sldId="265"/>
            <ac:spMk id="17" creationId="{11399D15-BF72-DFD3-FF95-4C5D3A2DE7E7}"/>
          </ac:spMkLst>
        </pc:spChg>
        <pc:picChg chg="mod">
          <ac:chgData name="Jan Outters" userId="982e5f66-ab12-4434-91ce-66e94c594c2b" providerId="ADAL" clId="{F310AA63-1F28-42DE-9CFE-6CD686260498}" dt="2024-04-16T10:21:46.810" v="2489" actId="1076"/>
          <ac:picMkLst>
            <pc:docMk/>
            <pc:sldMk cId="3327524973" sldId="265"/>
            <ac:picMk id="5" creationId="{ED9BA690-CF09-924F-93FA-3103D9AF3E2D}"/>
          </ac:picMkLst>
        </pc:picChg>
        <pc:picChg chg="mod">
          <ac:chgData name="Jan Outters" userId="982e5f66-ab12-4434-91ce-66e94c594c2b" providerId="ADAL" clId="{F310AA63-1F28-42DE-9CFE-6CD686260498}" dt="2024-04-16T10:21:46.810" v="2489" actId="1076"/>
          <ac:picMkLst>
            <pc:docMk/>
            <pc:sldMk cId="3327524973" sldId="265"/>
            <ac:picMk id="6" creationId="{C7CA5CA4-8BC3-3A78-49D0-ACFDA13F312D}"/>
          </ac:picMkLst>
        </pc:picChg>
        <pc:picChg chg="mod">
          <ac:chgData name="Jan Outters" userId="982e5f66-ab12-4434-91ce-66e94c594c2b" providerId="ADAL" clId="{F310AA63-1F28-42DE-9CFE-6CD686260498}" dt="2024-04-16T10:21:37.879" v="2488" actId="1076"/>
          <ac:picMkLst>
            <pc:docMk/>
            <pc:sldMk cId="3327524973" sldId="265"/>
            <ac:picMk id="7" creationId="{DAAAD780-B829-D2AD-04F6-F2EE9A23CEC3}"/>
          </ac:picMkLst>
        </pc:picChg>
        <pc:picChg chg="mod">
          <ac:chgData name="Jan Outters" userId="982e5f66-ab12-4434-91ce-66e94c594c2b" providerId="ADAL" clId="{F310AA63-1F28-42DE-9CFE-6CD686260498}" dt="2024-04-16T10:21:37.879" v="2488" actId="1076"/>
          <ac:picMkLst>
            <pc:docMk/>
            <pc:sldMk cId="3327524973" sldId="265"/>
            <ac:picMk id="8" creationId="{166899D5-7C2C-7339-2CC6-4D5DDAF0A3E5}"/>
          </ac:picMkLst>
        </pc:picChg>
      </pc:sldChg>
      <pc:sldChg chg="modSp mod">
        <pc:chgData name="Jan Outters" userId="982e5f66-ab12-4434-91ce-66e94c594c2b" providerId="ADAL" clId="{F310AA63-1F28-42DE-9CFE-6CD686260498}" dt="2024-04-16T10:20:13.361" v="2472" actId="403"/>
        <pc:sldMkLst>
          <pc:docMk/>
          <pc:sldMk cId="4247417398" sldId="266"/>
        </pc:sldMkLst>
        <pc:spChg chg="mod">
          <ac:chgData name="Jan Outters" userId="982e5f66-ab12-4434-91ce-66e94c594c2b" providerId="ADAL" clId="{F310AA63-1F28-42DE-9CFE-6CD686260498}" dt="2024-04-16T10:20:08.605" v="2467" actId="403"/>
          <ac:spMkLst>
            <pc:docMk/>
            <pc:sldMk cId="4247417398" sldId="266"/>
            <ac:spMk id="11" creationId="{E3B7C042-C827-9CE9-7F7A-E23C5D88C8B8}"/>
          </ac:spMkLst>
        </pc:spChg>
        <pc:spChg chg="mod">
          <ac:chgData name="Jan Outters" userId="982e5f66-ab12-4434-91ce-66e94c594c2b" providerId="ADAL" clId="{F310AA63-1F28-42DE-9CFE-6CD686260498}" dt="2024-04-16T10:20:13.361" v="2472" actId="403"/>
          <ac:spMkLst>
            <pc:docMk/>
            <pc:sldMk cId="4247417398" sldId="266"/>
            <ac:spMk id="13" creationId="{57A06E5B-FFA9-3C13-61C9-6B3D4A7781AD}"/>
          </ac:spMkLst>
        </pc:spChg>
      </pc:sldChg>
      <pc:sldChg chg="modSp mod">
        <pc:chgData name="Jan Outters" userId="982e5f66-ab12-4434-91ce-66e94c594c2b" providerId="ADAL" clId="{F310AA63-1F28-42DE-9CFE-6CD686260498}" dt="2024-04-16T10:20:49.972" v="2479" actId="1076"/>
        <pc:sldMkLst>
          <pc:docMk/>
          <pc:sldMk cId="3578195319" sldId="274"/>
        </pc:sldMkLst>
        <pc:spChg chg="mod">
          <ac:chgData name="Jan Outters" userId="982e5f66-ab12-4434-91ce-66e94c594c2b" providerId="ADAL" clId="{F310AA63-1F28-42DE-9CFE-6CD686260498}" dt="2024-04-16T10:20:29.212" v="2473" actId="255"/>
          <ac:spMkLst>
            <pc:docMk/>
            <pc:sldMk cId="3578195319" sldId="274"/>
            <ac:spMk id="11" creationId="{670AB2E5-8DC2-0201-E4ED-E0DF12D276A7}"/>
          </ac:spMkLst>
        </pc:spChg>
        <pc:spChg chg="mod">
          <ac:chgData name="Jan Outters" userId="982e5f66-ab12-4434-91ce-66e94c594c2b" providerId="ADAL" clId="{F310AA63-1F28-42DE-9CFE-6CD686260498}" dt="2024-04-16T10:20:49.972" v="2479" actId="1076"/>
          <ac:spMkLst>
            <pc:docMk/>
            <pc:sldMk cId="3578195319" sldId="274"/>
            <ac:spMk id="12" creationId="{EDADC73E-CEEA-EA2A-6D83-2A1AB432821B}"/>
          </ac:spMkLst>
        </pc:spChg>
        <pc:spChg chg="mod">
          <ac:chgData name="Jan Outters" userId="982e5f66-ab12-4434-91ce-66e94c594c2b" providerId="ADAL" clId="{F310AA63-1F28-42DE-9CFE-6CD686260498}" dt="2024-04-16T10:20:44.476" v="2477" actId="1076"/>
          <ac:spMkLst>
            <pc:docMk/>
            <pc:sldMk cId="3578195319" sldId="274"/>
            <ac:spMk id="13" creationId="{37E49424-B10C-516B-9886-875585E58A46}"/>
          </ac:spMkLst>
        </pc:spChg>
      </pc:sldChg>
      <pc:sldChg chg="mod modShow">
        <pc:chgData name="Jan Outters" userId="982e5f66-ab12-4434-91ce-66e94c594c2b" providerId="ADAL" clId="{F310AA63-1F28-42DE-9CFE-6CD686260498}" dt="2024-04-16T11:56:54.557" v="2568" actId="729"/>
        <pc:sldMkLst>
          <pc:docMk/>
          <pc:sldMk cId="1933813749" sldId="276"/>
        </pc:sldMkLst>
      </pc:sldChg>
      <pc:sldChg chg="addSp delSp modSp del mod">
        <pc:chgData name="Jan Outters" userId="982e5f66-ab12-4434-91ce-66e94c594c2b" providerId="ADAL" clId="{F310AA63-1F28-42DE-9CFE-6CD686260498}" dt="2024-04-16T11:55:38.712" v="2562" actId="2696"/>
        <pc:sldMkLst>
          <pc:docMk/>
          <pc:sldMk cId="1331864263" sldId="289"/>
        </pc:sldMkLst>
        <pc:spChg chg="mod">
          <ac:chgData name="Jan Outters" userId="982e5f66-ab12-4434-91ce-66e94c594c2b" providerId="ADAL" clId="{F310AA63-1F28-42DE-9CFE-6CD686260498}" dt="2024-04-16T11:51:03.529" v="2505" actId="6549"/>
          <ac:spMkLst>
            <pc:docMk/>
            <pc:sldMk cId="1331864263" sldId="289"/>
            <ac:spMk id="3" creationId="{F1555BA1-7A05-CFD6-18DB-DEEA4CA71BFC}"/>
          </ac:spMkLst>
        </pc:spChg>
        <pc:spChg chg="mod">
          <ac:chgData name="Jan Outters" userId="982e5f66-ab12-4434-91ce-66e94c594c2b" providerId="ADAL" clId="{F310AA63-1F28-42DE-9CFE-6CD686260498}" dt="2024-04-16T11:51:49.364" v="2509" actId="1076"/>
          <ac:spMkLst>
            <pc:docMk/>
            <pc:sldMk cId="1331864263" sldId="289"/>
            <ac:spMk id="6" creationId="{6694D988-289D-0154-1657-5742675F5055}"/>
          </ac:spMkLst>
        </pc:spChg>
        <pc:spChg chg="mod">
          <ac:chgData name="Jan Outters" userId="982e5f66-ab12-4434-91ce-66e94c594c2b" providerId="ADAL" clId="{F310AA63-1F28-42DE-9CFE-6CD686260498}" dt="2024-04-16T11:51:49.364" v="2509" actId="1076"/>
          <ac:spMkLst>
            <pc:docMk/>
            <pc:sldMk cId="1331864263" sldId="289"/>
            <ac:spMk id="7" creationId="{DB500523-483D-9A04-A53D-9F213DA2AC31}"/>
          </ac:spMkLst>
        </pc:spChg>
        <pc:spChg chg="mod">
          <ac:chgData name="Jan Outters" userId="982e5f66-ab12-4434-91ce-66e94c594c2b" providerId="ADAL" clId="{F310AA63-1F28-42DE-9CFE-6CD686260498}" dt="2024-04-16T11:51:49.364" v="2509" actId="1076"/>
          <ac:spMkLst>
            <pc:docMk/>
            <pc:sldMk cId="1331864263" sldId="289"/>
            <ac:spMk id="8" creationId="{AC5C4027-E841-6E77-115C-32C0063E6AC2}"/>
          </ac:spMkLst>
        </pc:spChg>
        <pc:spChg chg="mod">
          <ac:chgData name="Jan Outters" userId="982e5f66-ab12-4434-91ce-66e94c594c2b" providerId="ADAL" clId="{F310AA63-1F28-42DE-9CFE-6CD686260498}" dt="2024-04-16T11:51:49.364" v="2509" actId="1076"/>
          <ac:spMkLst>
            <pc:docMk/>
            <pc:sldMk cId="1331864263" sldId="289"/>
            <ac:spMk id="9" creationId="{1BA1296C-E438-48E3-E804-84345EDECE98}"/>
          </ac:spMkLst>
        </pc:spChg>
        <pc:spChg chg="mod">
          <ac:chgData name="Jan Outters" userId="982e5f66-ab12-4434-91ce-66e94c594c2b" providerId="ADAL" clId="{F310AA63-1F28-42DE-9CFE-6CD686260498}" dt="2024-04-16T11:51:49.364" v="2509" actId="1076"/>
          <ac:spMkLst>
            <pc:docMk/>
            <pc:sldMk cId="1331864263" sldId="289"/>
            <ac:spMk id="10" creationId="{972D2ED8-A6FF-2C4C-7BEF-66C2666A4151}"/>
          </ac:spMkLst>
        </pc:spChg>
        <pc:spChg chg="mod">
          <ac:chgData name="Jan Outters" userId="982e5f66-ab12-4434-91ce-66e94c594c2b" providerId="ADAL" clId="{F310AA63-1F28-42DE-9CFE-6CD686260498}" dt="2024-04-16T11:51:49.364" v="2509" actId="1076"/>
          <ac:spMkLst>
            <pc:docMk/>
            <pc:sldMk cId="1331864263" sldId="289"/>
            <ac:spMk id="12" creationId="{B715A255-60DC-405D-1B76-3A56FE496253}"/>
          </ac:spMkLst>
        </pc:spChg>
        <pc:spChg chg="mod">
          <ac:chgData name="Jan Outters" userId="982e5f66-ab12-4434-91ce-66e94c594c2b" providerId="ADAL" clId="{F310AA63-1F28-42DE-9CFE-6CD686260498}" dt="2024-04-16T11:51:49.364" v="2509" actId="1076"/>
          <ac:spMkLst>
            <pc:docMk/>
            <pc:sldMk cId="1331864263" sldId="289"/>
            <ac:spMk id="27" creationId="{6E1E0956-654B-8160-1CE0-FEDDF5247DEC}"/>
          </ac:spMkLst>
        </pc:spChg>
        <pc:spChg chg="mod">
          <ac:chgData name="Jan Outters" userId="982e5f66-ab12-4434-91ce-66e94c594c2b" providerId="ADAL" clId="{F310AA63-1F28-42DE-9CFE-6CD686260498}" dt="2024-04-16T11:51:49.364" v="2509" actId="1076"/>
          <ac:spMkLst>
            <pc:docMk/>
            <pc:sldMk cId="1331864263" sldId="289"/>
            <ac:spMk id="28" creationId="{0F36E16E-F4C7-9564-FDB8-ED3B9DA868BE}"/>
          </ac:spMkLst>
        </pc:spChg>
        <pc:spChg chg="mod">
          <ac:chgData name="Jan Outters" userId="982e5f66-ab12-4434-91ce-66e94c594c2b" providerId="ADAL" clId="{F310AA63-1F28-42DE-9CFE-6CD686260498}" dt="2024-04-16T11:51:49.364" v="2509" actId="1076"/>
          <ac:spMkLst>
            <pc:docMk/>
            <pc:sldMk cId="1331864263" sldId="289"/>
            <ac:spMk id="29" creationId="{155CAEC5-96E0-A46E-F55E-9894D0579101}"/>
          </ac:spMkLst>
        </pc:spChg>
        <pc:spChg chg="mod">
          <ac:chgData name="Jan Outters" userId="982e5f66-ab12-4434-91ce-66e94c594c2b" providerId="ADAL" clId="{F310AA63-1F28-42DE-9CFE-6CD686260498}" dt="2024-04-16T11:51:49.364" v="2509" actId="1076"/>
          <ac:spMkLst>
            <pc:docMk/>
            <pc:sldMk cId="1331864263" sldId="289"/>
            <ac:spMk id="30" creationId="{6013E4AF-56BC-FDAF-3F2D-910D9909B1CC}"/>
          </ac:spMkLst>
        </pc:spChg>
        <pc:grpChg chg="add del mod">
          <ac:chgData name="Jan Outters" userId="982e5f66-ab12-4434-91ce-66e94c594c2b" providerId="ADAL" clId="{F310AA63-1F28-42DE-9CFE-6CD686260498}" dt="2024-04-16T11:52:08.155" v="2512" actId="21"/>
          <ac:grpSpMkLst>
            <pc:docMk/>
            <pc:sldMk cId="1331864263" sldId="289"/>
            <ac:grpSpMk id="14" creationId="{D93B7371-9B8D-0AD7-EBC0-6EE8BD0EA7B6}"/>
          </ac:grpSpMkLst>
        </pc:grpChg>
        <pc:picChg chg="mod">
          <ac:chgData name="Jan Outters" userId="982e5f66-ab12-4434-91ce-66e94c594c2b" providerId="ADAL" clId="{F310AA63-1F28-42DE-9CFE-6CD686260498}" dt="2024-04-16T11:51:49.364" v="2509" actId="1076"/>
          <ac:picMkLst>
            <pc:docMk/>
            <pc:sldMk cId="1331864263" sldId="289"/>
            <ac:picMk id="4" creationId="{259FCD73-2B25-5861-10F5-5F8A3C47D2D5}"/>
          </ac:picMkLst>
        </pc:picChg>
        <pc:picChg chg="mod">
          <ac:chgData name="Jan Outters" userId="982e5f66-ab12-4434-91ce-66e94c594c2b" providerId="ADAL" clId="{F310AA63-1F28-42DE-9CFE-6CD686260498}" dt="2024-04-16T11:51:49.364" v="2509" actId="1076"/>
          <ac:picMkLst>
            <pc:docMk/>
            <pc:sldMk cId="1331864263" sldId="289"/>
            <ac:picMk id="5" creationId="{14BC759C-236C-54CD-62CF-35F7A9853B08}"/>
          </ac:picMkLst>
        </pc:picChg>
        <pc:picChg chg="mod">
          <ac:chgData name="Jan Outters" userId="982e5f66-ab12-4434-91ce-66e94c594c2b" providerId="ADAL" clId="{F310AA63-1F28-42DE-9CFE-6CD686260498}" dt="2024-04-16T11:51:49.364" v="2509" actId="1076"/>
          <ac:picMkLst>
            <pc:docMk/>
            <pc:sldMk cId="1331864263" sldId="289"/>
            <ac:picMk id="11" creationId="{02508E6E-DA43-3CD0-01B7-00D17CA2123B}"/>
          </ac:picMkLst>
        </pc:picChg>
        <pc:picChg chg="mod">
          <ac:chgData name="Jan Outters" userId="982e5f66-ab12-4434-91ce-66e94c594c2b" providerId="ADAL" clId="{F310AA63-1F28-42DE-9CFE-6CD686260498}" dt="2024-04-16T11:51:49.364" v="2509" actId="1076"/>
          <ac:picMkLst>
            <pc:docMk/>
            <pc:sldMk cId="1331864263" sldId="289"/>
            <ac:picMk id="13" creationId="{6C129DC9-1B26-A3F0-867E-772EC714AB68}"/>
          </ac:picMkLst>
        </pc:picChg>
        <pc:picChg chg="mod">
          <ac:chgData name="Jan Outters" userId="982e5f66-ab12-4434-91ce-66e94c594c2b" providerId="ADAL" clId="{F310AA63-1F28-42DE-9CFE-6CD686260498}" dt="2024-04-16T11:51:49.364" v="2509" actId="1076"/>
          <ac:picMkLst>
            <pc:docMk/>
            <pc:sldMk cId="1331864263" sldId="289"/>
            <ac:picMk id="26" creationId="{9C74A211-29E8-6E0D-C93B-1C1CF6EE6984}"/>
          </ac:picMkLst>
        </pc:picChg>
        <pc:picChg chg="mod">
          <ac:chgData name="Jan Outters" userId="982e5f66-ab12-4434-91ce-66e94c594c2b" providerId="ADAL" clId="{F310AA63-1F28-42DE-9CFE-6CD686260498}" dt="2024-04-16T11:51:49.364" v="2509" actId="1076"/>
          <ac:picMkLst>
            <pc:docMk/>
            <pc:sldMk cId="1331864263" sldId="289"/>
            <ac:picMk id="1030" creationId="{6AA7A109-D8D3-3910-8F42-F65F7F189448}"/>
          </ac:picMkLst>
        </pc:picChg>
        <pc:picChg chg="mod">
          <ac:chgData name="Jan Outters" userId="982e5f66-ab12-4434-91ce-66e94c594c2b" providerId="ADAL" clId="{F310AA63-1F28-42DE-9CFE-6CD686260498}" dt="2024-04-16T11:51:49.364" v="2509" actId="1076"/>
          <ac:picMkLst>
            <pc:docMk/>
            <pc:sldMk cId="1331864263" sldId="289"/>
            <ac:picMk id="1032" creationId="{FE7D1BFF-A30A-20C8-52CA-DB66849F92FB}"/>
          </ac:picMkLst>
        </pc:picChg>
        <pc:picChg chg="mod">
          <ac:chgData name="Jan Outters" userId="982e5f66-ab12-4434-91ce-66e94c594c2b" providerId="ADAL" clId="{F310AA63-1F28-42DE-9CFE-6CD686260498}" dt="2024-04-16T11:51:49.364" v="2509" actId="1076"/>
          <ac:picMkLst>
            <pc:docMk/>
            <pc:sldMk cId="1331864263" sldId="289"/>
            <ac:picMk id="1034" creationId="{275623DC-22BB-9A71-3B28-7175BBBA388A}"/>
          </ac:picMkLst>
        </pc:picChg>
        <pc:picChg chg="mod">
          <ac:chgData name="Jan Outters" userId="982e5f66-ab12-4434-91ce-66e94c594c2b" providerId="ADAL" clId="{F310AA63-1F28-42DE-9CFE-6CD686260498}" dt="2024-04-16T11:51:49.364" v="2509" actId="1076"/>
          <ac:picMkLst>
            <pc:docMk/>
            <pc:sldMk cId="1331864263" sldId="289"/>
            <ac:picMk id="1036" creationId="{3DEBBEB2-BD1F-DD59-0A5D-04446DCA45B4}"/>
          </ac:picMkLst>
        </pc:picChg>
        <pc:cxnChg chg="mod">
          <ac:chgData name="Jan Outters" userId="982e5f66-ab12-4434-91ce-66e94c594c2b" providerId="ADAL" clId="{F310AA63-1F28-42DE-9CFE-6CD686260498}" dt="2024-04-16T11:51:49.364" v="2509" actId="1076"/>
          <ac:cxnSpMkLst>
            <pc:docMk/>
            <pc:sldMk cId="1331864263" sldId="289"/>
            <ac:cxnSpMk id="15" creationId="{5556A2D8-9DEA-4D69-4F12-38707C3D55DE}"/>
          </ac:cxnSpMkLst>
        </pc:cxnChg>
        <pc:cxnChg chg="mod">
          <ac:chgData name="Jan Outters" userId="982e5f66-ab12-4434-91ce-66e94c594c2b" providerId="ADAL" clId="{F310AA63-1F28-42DE-9CFE-6CD686260498}" dt="2024-04-16T11:51:49.364" v="2509" actId="1076"/>
          <ac:cxnSpMkLst>
            <pc:docMk/>
            <pc:sldMk cId="1331864263" sldId="289"/>
            <ac:cxnSpMk id="21" creationId="{F9A241BD-AEC7-6D97-3D19-E2CDFAB16936}"/>
          </ac:cxnSpMkLst>
        </pc:cxnChg>
      </pc:sldChg>
      <pc:sldChg chg="addSp modSp mod">
        <pc:chgData name="Jan Outters" userId="982e5f66-ab12-4434-91ce-66e94c594c2b" providerId="ADAL" clId="{F310AA63-1F28-42DE-9CFE-6CD686260498}" dt="2024-04-16T10:19:41.215" v="2462" actId="1076"/>
        <pc:sldMkLst>
          <pc:docMk/>
          <pc:sldMk cId="1489913645" sldId="3954"/>
        </pc:sldMkLst>
        <pc:spChg chg="mod">
          <ac:chgData name="Jan Outters" userId="982e5f66-ab12-4434-91ce-66e94c594c2b" providerId="ADAL" clId="{F310AA63-1F28-42DE-9CFE-6CD686260498}" dt="2024-04-16T10:19:10.863" v="2457" actId="20577"/>
          <ac:spMkLst>
            <pc:docMk/>
            <pc:sldMk cId="1489913645" sldId="3954"/>
            <ac:spMk id="3" creationId="{B23B539E-3568-C601-3FF5-7DFB2464F66A}"/>
          </ac:spMkLst>
        </pc:spChg>
        <pc:spChg chg="add mod">
          <ac:chgData name="Jan Outters" userId="982e5f66-ab12-4434-91ce-66e94c594c2b" providerId="ADAL" clId="{F310AA63-1F28-42DE-9CFE-6CD686260498}" dt="2024-04-16T10:19:41.215" v="2462" actId="1076"/>
          <ac:spMkLst>
            <pc:docMk/>
            <pc:sldMk cId="1489913645" sldId="3954"/>
            <ac:spMk id="5" creationId="{8870FDBD-89CF-558D-89A5-00F13C524535}"/>
          </ac:spMkLst>
        </pc:spChg>
        <pc:spChg chg="add mod">
          <ac:chgData name="Jan Outters" userId="982e5f66-ab12-4434-91ce-66e94c594c2b" providerId="ADAL" clId="{F310AA63-1F28-42DE-9CFE-6CD686260498}" dt="2024-04-16T10:19:18.962" v="2459" actId="1076"/>
          <ac:spMkLst>
            <pc:docMk/>
            <pc:sldMk cId="1489913645" sldId="3954"/>
            <ac:spMk id="6" creationId="{4D1634AA-83F3-6E6A-C021-0E9F758EE5BE}"/>
          </ac:spMkLst>
        </pc:spChg>
        <pc:spChg chg="add mod">
          <ac:chgData name="Jan Outters" userId="982e5f66-ab12-4434-91ce-66e94c594c2b" providerId="ADAL" clId="{F310AA63-1F28-42DE-9CFE-6CD686260498}" dt="2024-04-16T10:19:33.001" v="2461" actId="1076"/>
          <ac:spMkLst>
            <pc:docMk/>
            <pc:sldMk cId="1489913645" sldId="3954"/>
            <ac:spMk id="7" creationId="{70980345-B9AE-CBD3-AB5D-877F33C69F82}"/>
          </ac:spMkLst>
        </pc:spChg>
        <pc:cxnChg chg="add mod">
          <ac:chgData name="Jan Outters" userId="982e5f66-ab12-4434-91ce-66e94c594c2b" providerId="ADAL" clId="{F310AA63-1F28-42DE-9CFE-6CD686260498}" dt="2024-04-16T10:19:33.001" v="2461" actId="1076"/>
          <ac:cxnSpMkLst>
            <pc:docMk/>
            <pc:sldMk cId="1489913645" sldId="3954"/>
            <ac:cxnSpMk id="4" creationId="{8FB589F5-D2BF-CF65-4EEA-D16B108CDDA6}"/>
          </ac:cxnSpMkLst>
        </pc:cxnChg>
      </pc:sldChg>
      <pc:sldChg chg="ord">
        <pc:chgData name="Jan Outters" userId="982e5f66-ab12-4434-91ce-66e94c594c2b" providerId="ADAL" clId="{F310AA63-1F28-42DE-9CFE-6CD686260498}" dt="2024-04-17T08:49:18.746" v="2705"/>
        <pc:sldMkLst>
          <pc:docMk/>
          <pc:sldMk cId="3129529323" sldId="3957"/>
        </pc:sldMkLst>
      </pc:sldChg>
      <pc:sldChg chg="addSp delSp modSp mod ord modShow">
        <pc:chgData name="Jan Outters" userId="982e5f66-ab12-4434-91ce-66e94c594c2b" providerId="ADAL" clId="{F310AA63-1F28-42DE-9CFE-6CD686260498}" dt="2024-04-16T09:03:12.232" v="98"/>
        <pc:sldMkLst>
          <pc:docMk/>
          <pc:sldMk cId="3086119884" sldId="5875"/>
        </pc:sldMkLst>
        <pc:spChg chg="add del mod">
          <ac:chgData name="Jan Outters" userId="982e5f66-ab12-4434-91ce-66e94c594c2b" providerId="ADAL" clId="{F310AA63-1F28-42DE-9CFE-6CD686260498}" dt="2024-04-16T08:58:28.434" v="41"/>
          <ac:spMkLst>
            <pc:docMk/>
            <pc:sldMk cId="3086119884" sldId="5875"/>
            <ac:spMk id="3" creationId="{114E9526-7388-BDF0-2572-C29E67FE8A81}"/>
          </ac:spMkLst>
        </pc:spChg>
      </pc:sldChg>
      <pc:sldChg chg="modSp mod ord">
        <pc:chgData name="Jan Outters" userId="982e5f66-ab12-4434-91ce-66e94c594c2b" providerId="ADAL" clId="{F310AA63-1F28-42DE-9CFE-6CD686260498}" dt="2024-04-16T11:49:18.432" v="2501"/>
        <pc:sldMkLst>
          <pc:docMk/>
          <pc:sldMk cId="990097812" sldId="5888"/>
        </pc:sldMkLst>
        <pc:spChg chg="mod">
          <ac:chgData name="Jan Outters" userId="982e5f66-ab12-4434-91ce-66e94c594c2b" providerId="ADAL" clId="{F310AA63-1F28-42DE-9CFE-6CD686260498}" dt="2024-04-16T11:48:36.935" v="2493" actId="20577"/>
          <ac:spMkLst>
            <pc:docMk/>
            <pc:sldMk cId="990097812" sldId="5888"/>
            <ac:spMk id="2" creationId="{69C2CA05-F63C-082F-9718-84B707219D2F}"/>
          </ac:spMkLst>
        </pc:spChg>
      </pc:sldChg>
      <pc:sldChg chg="modSp mod ord">
        <pc:chgData name="Jan Outters" userId="982e5f66-ab12-4434-91ce-66e94c594c2b" providerId="ADAL" clId="{F310AA63-1F28-42DE-9CFE-6CD686260498}" dt="2024-04-16T11:49:20.961" v="2503"/>
        <pc:sldMkLst>
          <pc:docMk/>
          <pc:sldMk cId="4235148236" sldId="5889"/>
        </pc:sldMkLst>
        <pc:spChg chg="mod">
          <ac:chgData name="Jan Outters" userId="982e5f66-ab12-4434-91ce-66e94c594c2b" providerId="ADAL" clId="{F310AA63-1F28-42DE-9CFE-6CD686260498}" dt="2024-04-16T11:48:49.745" v="2499" actId="20577"/>
          <ac:spMkLst>
            <pc:docMk/>
            <pc:sldMk cId="4235148236" sldId="5889"/>
            <ac:spMk id="2" creationId="{C71E39C1-C1CC-93F2-C8A8-6005F77A080C}"/>
          </ac:spMkLst>
        </pc:spChg>
      </pc:sldChg>
      <pc:sldChg chg="addSp modSp mod">
        <pc:chgData name="Jan Outters" userId="982e5f66-ab12-4434-91ce-66e94c594c2b" providerId="ADAL" clId="{F310AA63-1F28-42DE-9CFE-6CD686260498}" dt="2024-04-16T09:02:58.978" v="96" actId="208"/>
        <pc:sldMkLst>
          <pc:docMk/>
          <pc:sldMk cId="1642271458" sldId="2147374108"/>
        </pc:sldMkLst>
        <pc:spChg chg="mod">
          <ac:chgData name="Jan Outters" userId="982e5f66-ab12-4434-91ce-66e94c594c2b" providerId="ADAL" clId="{F310AA63-1F28-42DE-9CFE-6CD686260498}" dt="2024-04-16T08:58:13.034" v="38" actId="20577"/>
          <ac:spMkLst>
            <pc:docMk/>
            <pc:sldMk cId="1642271458" sldId="2147374108"/>
            <ac:spMk id="2" creationId="{369DF2D9-EE29-7352-A53D-6FE45D6CC579}"/>
          </ac:spMkLst>
        </pc:spChg>
        <pc:spChg chg="add mod">
          <ac:chgData name="Jan Outters" userId="982e5f66-ab12-4434-91ce-66e94c594c2b" providerId="ADAL" clId="{F310AA63-1F28-42DE-9CFE-6CD686260498}" dt="2024-04-16T09:02:29.938" v="93" actId="27636"/>
          <ac:spMkLst>
            <pc:docMk/>
            <pc:sldMk cId="1642271458" sldId="2147374108"/>
            <ac:spMk id="4" creationId="{8D787A06-A038-CD79-ECE7-F49023A97869}"/>
          </ac:spMkLst>
        </pc:spChg>
        <pc:spChg chg="add mod">
          <ac:chgData name="Jan Outters" userId="982e5f66-ab12-4434-91ce-66e94c594c2b" providerId="ADAL" clId="{F310AA63-1F28-42DE-9CFE-6CD686260498}" dt="2024-04-16T09:02:58.978" v="96" actId="208"/>
          <ac:spMkLst>
            <pc:docMk/>
            <pc:sldMk cId="1642271458" sldId="2147374108"/>
            <ac:spMk id="5" creationId="{1610FD0B-BF45-6180-E388-2E393F06332F}"/>
          </ac:spMkLst>
        </pc:spChg>
        <pc:spChg chg="mod">
          <ac:chgData name="Jan Outters" userId="982e5f66-ab12-4434-91ce-66e94c594c2b" providerId="ADAL" clId="{F310AA63-1F28-42DE-9CFE-6CD686260498}" dt="2024-04-16T08:57:32.951" v="0" actId="1076"/>
          <ac:spMkLst>
            <pc:docMk/>
            <pc:sldMk cId="1642271458" sldId="2147374108"/>
            <ac:spMk id="16" creationId="{9940A595-34D6-8D1C-E28F-DAD3E72F998B}"/>
          </ac:spMkLst>
        </pc:spChg>
        <pc:spChg chg="mod">
          <ac:chgData name="Jan Outters" userId="982e5f66-ab12-4434-91ce-66e94c594c2b" providerId="ADAL" clId="{F310AA63-1F28-42DE-9CFE-6CD686260498}" dt="2024-04-16T08:57:32.951" v="0" actId="1076"/>
          <ac:spMkLst>
            <pc:docMk/>
            <pc:sldMk cId="1642271458" sldId="2147374108"/>
            <ac:spMk id="24" creationId="{E0901934-4A85-DC58-861A-827A62476E0E}"/>
          </ac:spMkLst>
        </pc:spChg>
        <pc:spChg chg="mod">
          <ac:chgData name="Jan Outters" userId="982e5f66-ab12-4434-91ce-66e94c594c2b" providerId="ADAL" clId="{F310AA63-1F28-42DE-9CFE-6CD686260498}" dt="2024-04-16T08:57:32.951" v="0" actId="1076"/>
          <ac:spMkLst>
            <pc:docMk/>
            <pc:sldMk cId="1642271458" sldId="2147374108"/>
            <ac:spMk id="26" creationId="{4AA732A3-8C66-C420-40DF-2259D9A90477}"/>
          </ac:spMkLst>
        </pc:spChg>
        <pc:spChg chg="mod">
          <ac:chgData name="Jan Outters" userId="982e5f66-ab12-4434-91ce-66e94c594c2b" providerId="ADAL" clId="{F310AA63-1F28-42DE-9CFE-6CD686260498}" dt="2024-04-16T08:57:32.951" v="0" actId="1076"/>
          <ac:spMkLst>
            <pc:docMk/>
            <pc:sldMk cId="1642271458" sldId="2147374108"/>
            <ac:spMk id="33" creationId="{DA983C66-5C6D-078B-E35A-835A94173BC0}"/>
          </ac:spMkLst>
        </pc:spChg>
        <pc:spChg chg="mod">
          <ac:chgData name="Jan Outters" userId="982e5f66-ab12-4434-91ce-66e94c594c2b" providerId="ADAL" clId="{F310AA63-1F28-42DE-9CFE-6CD686260498}" dt="2024-04-16T08:57:32.951" v="0" actId="1076"/>
          <ac:spMkLst>
            <pc:docMk/>
            <pc:sldMk cId="1642271458" sldId="2147374108"/>
            <ac:spMk id="43" creationId="{BF345D96-A704-D30C-8C87-45762DFA9F64}"/>
          </ac:spMkLst>
        </pc:spChg>
        <pc:spChg chg="mod">
          <ac:chgData name="Jan Outters" userId="982e5f66-ab12-4434-91ce-66e94c594c2b" providerId="ADAL" clId="{F310AA63-1F28-42DE-9CFE-6CD686260498}" dt="2024-04-16T08:57:32.951" v="0" actId="1076"/>
          <ac:spMkLst>
            <pc:docMk/>
            <pc:sldMk cId="1642271458" sldId="2147374108"/>
            <ac:spMk id="87" creationId="{81A2BB20-CFB2-CBB1-8923-916A7CEB917B}"/>
          </ac:spMkLst>
        </pc:spChg>
        <pc:spChg chg="mod">
          <ac:chgData name="Jan Outters" userId="982e5f66-ab12-4434-91ce-66e94c594c2b" providerId="ADAL" clId="{F310AA63-1F28-42DE-9CFE-6CD686260498}" dt="2024-04-16T08:57:32.951" v="0" actId="1076"/>
          <ac:spMkLst>
            <pc:docMk/>
            <pc:sldMk cId="1642271458" sldId="2147374108"/>
            <ac:spMk id="88" creationId="{FC1E6056-1DA0-19C3-3377-EB9C942A9EAD}"/>
          </ac:spMkLst>
        </pc:spChg>
        <pc:spChg chg="mod">
          <ac:chgData name="Jan Outters" userId="982e5f66-ab12-4434-91ce-66e94c594c2b" providerId="ADAL" clId="{F310AA63-1F28-42DE-9CFE-6CD686260498}" dt="2024-04-16T08:57:32.951" v="0" actId="1076"/>
          <ac:spMkLst>
            <pc:docMk/>
            <pc:sldMk cId="1642271458" sldId="2147374108"/>
            <ac:spMk id="89" creationId="{FBD7BFAB-3C16-A930-76D3-45C6BD4A5705}"/>
          </ac:spMkLst>
        </pc:spChg>
        <pc:spChg chg="mod">
          <ac:chgData name="Jan Outters" userId="982e5f66-ab12-4434-91ce-66e94c594c2b" providerId="ADAL" clId="{F310AA63-1F28-42DE-9CFE-6CD686260498}" dt="2024-04-16T08:57:32.951" v="0" actId="1076"/>
          <ac:spMkLst>
            <pc:docMk/>
            <pc:sldMk cId="1642271458" sldId="2147374108"/>
            <ac:spMk id="93" creationId="{BEEB8A3C-18F1-3764-7C2C-F6BB2C1E5CDE}"/>
          </ac:spMkLst>
        </pc:spChg>
        <pc:spChg chg="mod">
          <ac:chgData name="Jan Outters" userId="982e5f66-ab12-4434-91ce-66e94c594c2b" providerId="ADAL" clId="{F310AA63-1F28-42DE-9CFE-6CD686260498}" dt="2024-04-16T08:57:32.951" v="0" actId="1076"/>
          <ac:spMkLst>
            <pc:docMk/>
            <pc:sldMk cId="1642271458" sldId="2147374108"/>
            <ac:spMk id="94" creationId="{68372328-8D0F-C1DD-4A20-B9EB095D1DAD}"/>
          </ac:spMkLst>
        </pc:spChg>
        <pc:spChg chg="mod">
          <ac:chgData name="Jan Outters" userId="982e5f66-ab12-4434-91ce-66e94c594c2b" providerId="ADAL" clId="{F310AA63-1F28-42DE-9CFE-6CD686260498}" dt="2024-04-16T08:57:32.951" v="0" actId="1076"/>
          <ac:spMkLst>
            <pc:docMk/>
            <pc:sldMk cId="1642271458" sldId="2147374108"/>
            <ac:spMk id="129" creationId="{19B07473-BDBB-958D-01DB-3AB73C0EC0D4}"/>
          </ac:spMkLst>
        </pc:spChg>
        <pc:grpChg chg="mod">
          <ac:chgData name="Jan Outters" userId="982e5f66-ab12-4434-91ce-66e94c594c2b" providerId="ADAL" clId="{F310AA63-1F28-42DE-9CFE-6CD686260498}" dt="2024-04-16T08:57:32.951" v="0" actId="1076"/>
          <ac:grpSpMkLst>
            <pc:docMk/>
            <pc:sldMk cId="1642271458" sldId="2147374108"/>
            <ac:grpSpMk id="9" creationId="{4B1D23FA-2175-D5F3-5BD0-414BD71614A5}"/>
          </ac:grpSpMkLst>
        </pc:grpChg>
        <pc:grpChg chg="mod">
          <ac:chgData name="Jan Outters" userId="982e5f66-ab12-4434-91ce-66e94c594c2b" providerId="ADAL" clId="{F310AA63-1F28-42DE-9CFE-6CD686260498}" dt="2024-04-16T08:57:32.951" v="0" actId="1076"/>
          <ac:grpSpMkLst>
            <pc:docMk/>
            <pc:sldMk cId="1642271458" sldId="2147374108"/>
            <ac:grpSpMk id="30" creationId="{531EA0FF-C5EC-BB20-535D-9A00E88EFABC}"/>
          </ac:grpSpMkLst>
        </pc:grpChg>
        <pc:grpChg chg="mod">
          <ac:chgData name="Jan Outters" userId="982e5f66-ab12-4434-91ce-66e94c594c2b" providerId="ADAL" clId="{F310AA63-1F28-42DE-9CFE-6CD686260498}" dt="2024-04-16T08:57:32.951" v="0" actId="1076"/>
          <ac:grpSpMkLst>
            <pc:docMk/>
            <pc:sldMk cId="1642271458" sldId="2147374108"/>
            <ac:grpSpMk id="46" creationId="{31EA0A94-2F88-2EC6-EB46-30CBA65BC98C}"/>
          </ac:grpSpMkLst>
        </pc:grpChg>
        <pc:grpChg chg="mod">
          <ac:chgData name="Jan Outters" userId="982e5f66-ab12-4434-91ce-66e94c594c2b" providerId="ADAL" clId="{F310AA63-1F28-42DE-9CFE-6CD686260498}" dt="2024-04-16T08:57:32.951" v="0" actId="1076"/>
          <ac:grpSpMkLst>
            <pc:docMk/>
            <pc:sldMk cId="1642271458" sldId="2147374108"/>
            <ac:grpSpMk id="53" creationId="{B1039CEE-1F94-8E45-0A1E-7CB42FDBF308}"/>
          </ac:grpSpMkLst>
        </pc:grpChg>
        <pc:grpChg chg="mod">
          <ac:chgData name="Jan Outters" userId="982e5f66-ab12-4434-91ce-66e94c594c2b" providerId="ADAL" clId="{F310AA63-1F28-42DE-9CFE-6CD686260498}" dt="2024-04-16T08:57:32.951" v="0" actId="1076"/>
          <ac:grpSpMkLst>
            <pc:docMk/>
            <pc:sldMk cId="1642271458" sldId="2147374108"/>
            <ac:grpSpMk id="56" creationId="{F4230E86-328A-70EC-8E01-097DC1B4C33E}"/>
          </ac:grpSpMkLst>
        </pc:grpChg>
        <pc:grpChg chg="mod">
          <ac:chgData name="Jan Outters" userId="982e5f66-ab12-4434-91ce-66e94c594c2b" providerId="ADAL" clId="{F310AA63-1F28-42DE-9CFE-6CD686260498}" dt="2024-04-16T08:57:32.951" v="0" actId="1076"/>
          <ac:grpSpMkLst>
            <pc:docMk/>
            <pc:sldMk cId="1642271458" sldId="2147374108"/>
            <ac:grpSpMk id="59" creationId="{65A94699-87CA-1AD5-5CF1-1FA574EB03BC}"/>
          </ac:grpSpMkLst>
        </pc:grpChg>
        <pc:grpChg chg="mod">
          <ac:chgData name="Jan Outters" userId="982e5f66-ab12-4434-91ce-66e94c594c2b" providerId="ADAL" clId="{F310AA63-1F28-42DE-9CFE-6CD686260498}" dt="2024-04-16T08:57:32.951" v="0" actId="1076"/>
          <ac:grpSpMkLst>
            <pc:docMk/>
            <pc:sldMk cId="1642271458" sldId="2147374108"/>
            <ac:grpSpMk id="62" creationId="{E3A3323A-A31E-97F4-5CDA-101CDCF64463}"/>
          </ac:grpSpMkLst>
        </pc:grpChg>
        <pc:grpChg chg="mod">
          <ac:chgData name="Jan Outters" userId="982e5f66-ab12-4434-91ce-66e94c594c2b" providerId="ADAL" clId="{F310AA63-1F28-42DE-9CFE-6CD686260498}" dt="2024-04-16T08:57:32.951" v="0" actId="1076"/>
          <ac:grpSpMkLst>
            <pc:docMk/>
            <pc:sldMk cId="1642271458" sldId="2147374108"/>
            <ac:grpSpMk id="75" creationId="{74D28BBA-D6F2-79C2-4DF5-24E53D7CF6C6}"/>
          </ac:grpSpMkLst>
        </pc:grpChg>
        <pc:grpChg chg="mod">
          <ac:chgData name="Jan Outters" userId="982e5f66-ab12-4434-91ce-66e94c594c2b" providerId="ADAL" clId="{F310AA63-1F28-42DE-9CFE-6CD686260498}" dt="2024-04-16T08:57:32.951" v="0" actId="1076"/>
          <ac:grpSpMkLst>
            <pc:docMk/>
            <pc:sldMk cId="1642271458" sldId="2147374108"/>
            <ac:grpSpMk id="78" creationId="{FE763F63-778F-002B-9D68-4F5EF2E2B09B}"/>
          </ac:grpSpMkLst>
        </pc:grpChg>
        <pc:picChg chg="mod">
          <ac:chgData name="Jan Outters" userId="982e5f66-ab12-4434-91ce-66e94c594c2b" providerId="ADAL" clId="{F310AA63-1F28-42DE-9CFE-6CD686260498}" dt="2024-04-16T08:57:32.951" v="0" actId="1076"/>
          <ac:picMkLst>
            <pc:docMk/>
            <pc:sldMk cId="1642271458" sldId="2147374108"/>
            <ac:picMk id="21" creationId="{B91842A3-CC7F-2E86-5DE7-13D9CB38B0AB}"/>
          </ac:picMkLst>
        </pc:picChg>
        <pc:picChg chg="mod">
          <ac:chgData name="Jan Outters" userId="982e5f66-ab12-4434-91ce-66e94c594c2b" providerId="ADAL" clId="{F310AA63-1F28-42DE-9CFE-6CD686260498}" dt="2024-04-16T08:57:32.951" v="0" actId="1076"/>
          <ac:picMkLst>
            <pc:docMk/>
            <pc:sldMk cId="1642271458" sldId="2147374108"/>
            <ac:picMk id="22" creationId="{821159EE-A2EA-9D5D-6581-A4E98BB4675A}"/>
          </ac:picMkLst>
        </pc:picChg>
        <pc:picChg chg="mod">
          <ac:chgData name="Jan Outters" userId="982e5f66-ab12-4434-91ce-66e94c594c2b" providerId="ADAL" clId="{F310AA63-1F28-42DE-9CFE-6CD686260498}" dt="2024-04-16T08:57:32.951" v="0" actId="1076"/>
          <ac:picMkLst>
            <pc:docMk/>
            <pc:sldMk cId="1642271458" sldId="2147374108"/>
            <ac:picMk id="97" creationId="{7B7C03CA-0CB9-0490-9E61-0F88FDFCF120}"/>
          </ac:picMkLst>
        </pc:picChg>
        <pc:picChg chg="mod">
          <ac:chgData name="Jan Outters" userId="982e5f66-ab12-4434-91ce-66e94c594c2b" providerId="ADAL" clId="{F310AA63-1F28-42DE-9CFE-6CD686260498}" dt="2024-04-16T08:57:32.951" v="0" actId="1076"/>
          <ac:picMkLst>
            <pc:docMk/>
            <pc:sldMk cId="1642271458" sldId="2147374108"/>
            <ac:picMk id="108" creationId="{54EE8286-CF30-0438-EEB6-DE7EF4408E87}"/>
          </ac:picMkLst>
        </pc:picChg>
        <pc:picChg chg="mod">
          <ac:chgData name="Jan Outters" userId="982e5f66-ab12-4434-91ce-66e94c594c2b" providerId="ADAL" clId="{F310AA63-1F28-42DE-9CFE-6CD686260498}" dt="2024-04-16T08:57:32.951" v="0" actId="1076"/>
          <ac:picMkLst>
            <pc:docMk/>
            <pc:sldMk cId="1642271458" sldId="2147374108"/>
            <ac:picMk id="109" creationId="{27930792-0C9C-701C-7AC4-80288FCBA863}"/>
          </ac:picMkLst>
        </pc:picChg>
        <pc:picChg chg="mod">
          <ac:chgData name="Jan Outters" userId="982e5f66-ab12-4434-91ce-66e94c594c2b" providerId="ADAL" clId="{F310AA63-1F28-42DE-9CFE-6CD686260498}" dt="2024-04-16T08:57:32.951" v="0" actId="1076"/>
          <ac:picMkLst>
            <pc:docMk/>
            <pc:sldMk cId="1642271458" sldId="2147374108"/>
            <ac:picMk id="110" creationId="{B01EEFAA-738C-0D39-414A-BCDA3D8145C2}"/>
          </ac:picMkLst>
        </pc:picChg>
        <pc:picChg chg="mod">
          <ac:chgData name="Jan Outters" userId="982e5f66-ab12-4434-91ce-66e94c594c2b" providerId="ADAL" clId="{F310AA63-1F28-42DE-9CFE-6CD686260498}" dt="2024-04-16T08:57:32.951" v="0" actId="1076"/>
          <ac:picMkLst>
            <pc:docMk/>
            <pc:sldMk cId="1642271458" sldId="2147374108"/>
            <ac:picMk id="111" creationId="{2617DB34-A32D-50E0-E3D9-A49BE1BACDF6}"/>
          </ac:picMkLst>
        </pc:picChg>
        <pc:picChg chg="mod">
          <ac:chgData name="Jan Outters" userId="982e5f66-ab12-4434-91ce-66e94c594c2b" providerId="ADAL" clId="{F310AA63-1F28-42DE-9CFE-6CD686260498}" dt="2024-04-16T08:57:32.951" v="0" actId="1076"/>
          <ac:picMkLst>
            <pc:docMk/>
            <pc:sldMk cId="1642271458" sldId="2147374108"/>
            <ac:picMk id="112" creationId="{86684D4F-1534-2956-8C2F-15E3EEA46C32}"/>
          </ac:picMkLst>
        </pc:pic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19" creationId="{E7D633E1-A890-8631-B924-3FB7BAD43329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25" creationId="{82E51A8F-4158-C132-F0D7-1B9DDD465B84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38" creationId="{E5250EFF-E4AF-C5A4-3606-03EDBE6F49AD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39" creationId="{C821E846-263D-C130-537B-07DBDD035C58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40" creationId="{E1100FC9-9567-8384-BF39-B17D3DDC15B0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41" creationId="{FEC3A9CD-749B-157C-BD82-FC973F3C2DB2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64" creationId="{6BBED2BB-C2B4-78B2-09CA-8BF33BAA4597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65" creationId="{E6BF69A6-1098-52A7-29D3-CFE6D18C0D44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69" creationId="{6AB42343-1A49-51D6-29CE-1ACD839D9BA4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72" creationId="{E968F325-925B-788F-9D11-AA0424D9603A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81" creationId="{599C7D55-E1F3-D4B7-D493-FC55F5191D59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84" creationId="{32BD265B-D971-32F1-EF83-71A565D7E6B4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90" creationId="{B686F4AF-3FE2-ACCC-EA34-B6A591577BC7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113" creationId="{891A7E4F-001E-3EDE-3213-1E1FB571A525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117" creationId="{431763ED-440F-1126-79A9-DB1AFFED535F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120" creationId="{AC07F65B-134A-BB0C-BCDB-8D8499118E23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123" creationId="{3F4400BC-F678-767D-1B36-75E16728383B}"/>
          </ac:cxnSpMkLst>
        </pc:cxnChg>
        <pc:cxnChg chg="mod">
          <ac:chgData name="Jan Outters" userId="982e5f66-ab12-4434-91ce-66e94c594c2b" providerId="ADAL" clId="{F310AA63-1F28-42DE-9CFE-6CD686260498}" dt="2024-04-16T08:57:32.951" v="0" actId="1076"/>
          <ac:cxnSpMkLst>
            <pc:docMk/>
            <pc:sldMk cId="1642271458" sldId="2147374108"/>
            <ac:cxnSpMk id="126" creationId="{D07CA8C6-AFA4-A5E2-0D39-91B1B9E3345C}"/>
          </ac:cxnSpMkLst>
        </pc:cxnChg>
      </pc:sldChg>
      <pc:sldChg chg="addSp delSp modSp mod">
        <pc:chgData name="Jan Outters" userId="982e5f66-ab12-4434-91ce-66e94c594c2b" providerId="ADAL" clId="{F310AA63-1F28-42DE-9CFE-6CD686260498}" dt="2024-04-16T10:16:07.027" v="2375" actId="1076"/>
        <pc:sldMkLst>
          <pc:docMk/>
          <pc:sldMk cId="1766900215" sldId="2147374109"/>
        </pc:sldMkLst>
        <pc:spChg chg="mod">
          <ac:chgData name="Jan Outters" userId="982e5f66-ab12-4434-91ce-66e94c594c2b" providerId="ADAL" clId="{F310AA63-1F28-42DE-9CFE-6CD686260498}" dt="2024-04-16T10:05:09.228" v="2244" actId="20577"/>
          <ac:spMkLst>
            <pc:docMk/>
            <pc:sldMk cId="1766900215" sldId="2147374109"/>
            <ac:spMk id="2" creationId="{93EABBEA-AE79-CABF-C743-D67D5C341F2B}"/>
          </ac:spMkLst>
        </pc:spChg>
        <pc:spChg chg="mod">
          <ac:chgData name="Jan Outters" userId="982e5f66-ab12-4434-91ce-66e94c594c2b" providerId="ADAL" clId="{F310AA63-1F28-42DE-9CFE-6CD686260498}" dt="2024-04-16T10:10:46.001" v="2307" actId="404"/>
          <ac:spMkLst>
            <pc:docMk/>
            <pc:sldMk cId="1766900215" sldId="2147374109"/>
            <ac:spMk id="3" creationId="{9DFB7D07-8BA9-B9AC-43A4-0BF70AC2D2A2}"/>
          </ac:spMkLst>
        </pc:spChg>
        <pc:spChg chg="mod">
          <ac:chgData name="Jan Outters" userId="982e5f66-ab12-4434-91ce-66e94c594c2b" providerId="ADAL" clId="{F310AA63-1F28-42DE-9CFE-6CD686260498}" dt="2024-04-16T10:15:50.288" v="2373" actId="1076"/>
          <ac:spMkLst>
            <pc:docMk/>
            <pc:sldMk cId="1766900215" sldId="2147374109"/>
            <ac:spMk id="4" creationId="{6B2A21DB-38B2-3A88-1E81-E6CE9ABB24A7}"/>
          </ac:spMkLst>
        </pc:spChg>
        <pc:spChg chg="add mod">
          <ac:chgData name="Jan Outters" userId="982e5f66-ab12-4434-91ce-66e94c594c2b" providerId="ADAL" clId="{F310AA63-1F28-42DE-9CFE-6CD686260498}" dt="2024-04-16T10:12:48.924" v="2326" actId="14100"/>
          <ac:spMkLst>
            <pc:docMk/>
            <pc:sldMk cId="1766900215" sldId="2147374109"/>
            <ac:spMk id="5" creationId="{9973D182-52AC-2971-3F4C-19E73791A754}"/>
          </ac:spMkLst>
        </pc:spChg>
        <pc:spChg chg="add mod">
          <ac:chgData name="Jan Outters" userId="982e5f66-ab12-4434-91ce-66e94c594c2b" providerId="ADAL" clId="{F310AA63-1F28-42DE-9CFE-6CD686260498}" dt="2024-04-16T10:11:10.082" v="2312" actId="14100"/>
          <ac:spMkLst>
            <pc:docMk/>
            <pc:sldMk cId="1766900215" sldId="2147374109"/>
            <ac:spMk id="6" creationId="{6AD401EE-9B04-6594-904C-31D1EB682DFD}"/>
          </ac:spMkLst>
        </pc:spChg>
        <pc:spChg chg="add del mod">
          <ac:chgData name="Jan Outters" userId="982e5f66-ab12-4434-91ce-66e94c594c2b" providerId="ADAL" clId="{F310AA63-1F28-42DE-9CFE-6CD686260498}" dt="2024-04-16T10:03:28.714" v="2195" actId="22"/>
          <ac:spMkLst>
            <pc:docMk/>
            <pc:sldMk cId="1766900215" sldId="2147374109"/>
            <ac:spMk id="8" creationId="{E7DE3CAB-1770-FFEA-3605-EAE52AA8917B}"/>
          </ac:spMkLst>
        </pc:spChg>
        <pc:spChg chg="add mod">
          <ac:chgData name="Jan Outters" userId="982e5f66-ab12-4434-91ce-66e94c594c2b" providerId="ADAL" clId="{F310AA63-1F28-42DE-9CFE-6CD686260498}" dt="2024-04-16T10:16:07.027" v="2375" actId="1076"/>
          <ac:spMkLst>
            <pc:docMk/>
            <pc:sldMk cId="1766900215" sldId="2147374109"/>
            <ac:spMk id="10" creationId="{4A0F61BC-2951-0A38-981F-43E5BE8EF57E}"/>
          </ac:spMkLst>
        </pc:spChg>
        <pc:spChg chg="add mod">
          <ac:chgData name="Jan Outters" userId="982e5f66-ab12-4434-91ce-66e94c594c2b" providerId="ADAL" clId="{F310AA63-1F28-42DE-9CFE-6CD686260498}" dt="2024-04-16T10:15:39.123" v="2371" actId="14100"/>
          <ac:spMkLst>
            <pc:docMk/>
            <pc:sldMk cId="1766900215" sldId="2147374109"/>
            <ac:spMk id="11" creationId="{E943EF38-110B-08E3-633C-17436D72274B}"/>
          </ac:spMkLst>
        </pc:spChg>
        <pc:spChg chg="add mod">
          <ac:chgData name="Jan Outters" userId="982e5f66-ab12-4434-91ce-66e94c594c2b" providerId="ADAL" clId="{F310AA63-1F28-42DE-9CFE-6CD686260498}" dt="2024-04-16T10:13:10.906" v="2328" actId="14100"/>
          <ac:spMkLst>
            <pc:docMk/>
            <pc:sldMk cId="1766900215" sldId="2147374109"/>
            <ac:spMk id="12" creationId="{26FD53D8-94FC-74EA-E924-D8ECFC3AC294}"/>
          </ac:spMkLst>
        </pc:spChg>
        <pc:spChg chg="add mod">
          <ac:chgData name="Jan Outters" userId="982e5f66-ab12-4434-91ce-66e94c594c2b" providerId="ADAL" clId="{F310AA63-1F28-42DE-9CFE-6CD686260498}" dt="2024-04-16T10:09:02.999" v="2286"/>
          <ac:spMkLst>
            <pc:docMk/>
            <pc:sldMk cId="1766900215" sldId="2147374109"/>
            <ac:spMk id="14" creationId="{A6AC2ED8-90E8-A444-E383-6C6845263154}"/>
          </ac:spMkLst>
        </pc:spChg>
        <pc:spChg chg="add mod">
          <ac:chgData name="Jan Outters" userId="982e5f66-ab12-4434-91ce-66e94c594c2b" providerId="ADAL" clId="{F310AA63-1F28-42DE-9CFE-6CD686260498}" dt="2024-04-16T10:15:46.074" v="2372" actId="1076"/>
          <ac:spMkLst>
            <pc:docMk/>
            <pc:sldMk cId="1766900215" sldId="2147374109"/>
            <ac:spMk id="15" creationId="{85249358-9270-6390-8060-D9CFDFBB97AC}"/>
          </ac:spMkLst>
        </pc:spChg>
        <pc:spChg chg="add mod ord">
          <ac:chgData name="Jan Outters" userId="982e5f66-ab12-4434-91ce-66e94c594c2b" providerId="ADAL" clId="{F310AA63-1F28-42DE-9CFE-6CD686260498}" dt="2024-04-16T10:14:33.933" v="2363" actId="1038"/>
          <ac:spMkLst>
            <pc:docMk/>
            <pc:sldMk cId="1766900215" sldId="2147374109"/>
            <ac:spMk id="16" creationId="{B6EA1CA0-B6ED-206E-8573-9B07B0DA941B}"/>
          </ac:spMkLst>
        </pc:spChg>
        <pc:spChg chg="add mod">
          <ac:chgData name="Jan Outters" userId="982e5f66-ab12-4434-91ce-66e94c594c2b" providerId="ADAL" clId="{F310AA63-1F28-42DE-9CFE-6CD686260498}" dt="2024-04-16T10:16:01.578" v="2374" actId="1076"/>
          <ac:spMkLst>
            <pc:docMk/>
            <pc:sldMk cId="1766900215" sldId="2147374109"/>
            <ac:spMk id="17" creationId="{5EC7E4EA-5E65-8F0D-2440-F94DB1B138ED}"/>
          </ac:spMkLst>
        </pc:spChg>
        <pc:spChg chg="add mod">
          <ac:chgData name="Jan Outters" userId="982e5f66-ab12-4434-91ce-66e94c594c2b" providerId="ADAL" clId="{F310AA63-1F28-42DE-9CFE-6CD686260498}" dt="2024-04-16T10:14:33.933" v="2363" actId="1038"/>
          <ac:spMkLst>
            <pc:docMk/>
            <pc:sldMk cId="1766900215" sldId="2147374109"/>
            <ac:spMk id="19" creationId="{7E94B4B7-F68F-9471-18A3-3CB7A12AB4FF}"/>
          </ac:spMkLst>
        </pc:spChg>
        <pc:spChg chg="add del mod">
          <ac:chgData name="Jan Outters" userId="982e5f66-ab12-4434-91ce-66e94c594c2b" providerId="ADAL" clId="{F310AA63-1F28-42DE-9CFE-6CD686260498}" dt="2024-04-16T10:15:25.099" v="2370" actId="478"/>
          <ac:spMkLst>
            <pc:docMk/>
            <pc:sldMk cId="1766900215" sldId="2147374109"/>
            <ac:spMk id="20" creationId="{C26AD8C7-22C4-F7CC-A11E-894601E6F83C}"/>
          </ac:spMkLst>
        </pc:spChg>
        <pc:spChg chg="add mod">
          <ac:chgData name="Jan Outters" userId="982e5f66-ab12-4434-91ce-66e94c594c2b" providerId="ADAL" clId="{F310AA63-1F28-42DE-9CFE-6CD686260498}" dt="2024-04-16T10:14:41.450" v="2364" actId="571"/>
          <ac:spMkLst>
            <pc:docMk/>
            <pc:sldMk cId="1766900215" sldId="2147374109"/>
            <ac:spMk id="21" creationId="{76CCA2AA-3651-D297-DD11-61DCCDBD2330}"/>
          </ac:spMkLst>
        </pc:spChg>
        <pc:cxnChg chg="add del mod">
          <ac:chgData name="Jan Outters" userId="982e5f66-ab12-4434-91ce-66e94c594c2b" providerId="ADAL" clId="{F310AA63-1F28-42DE-9CFE-6CD686260498}" dt="2024-04-16T10:09:17.583" v="2289" actId="478"/>
          <ac:cxnSpMkLst>
            <pc:docMk/>
            <pc:sldMk cId="1766900215" sldId="2147374109"/>
            <ac:cxnSpMk id="13" creationId="{E72DE4FD-D8D4-884A-35B3-2C94F53945D1}"/>
          </ac:cxnSpMkLst>
        </pc:cxnChg>
      </pc:sldChg>
      <pc:sldChg chg="mod ord modShow">
        <pc:chgData name="Jan Outters" userId="982e5f66-ab12-4434-91ce-66e94c594c2b" providerId="ADAL" clId="{F310AA63-1F28-42DE-9CFE-6CD686260498}" dt="2024-04-16T11:56:50.408" v="2567" actId="729"/>
        <pc:sldMkLst>
          <pc:docMk/>
          <pc:sldMk cId="3279506208" sldId="2147374118"/>
        </pc:sldMkLst>
      </pc:sldChg>
      <pc:sldChg chg="addSp modSp add del mod">
        <pc:chgData name="Jan Outters" userId="982e5f66-ab12-4434-91ce-66e94c594c2b" providerId="ADAL" clId="{F310AA63-1F28-42DE-9CFE-6CD686260498}" dt="2024-04-16T10:00:21.399" v="2147" actId="2696"/>
        <pc:sldMkLst>
          <pc:docMk/>
          <pc:sldMk cId="992319948" sldId="2147374121"/>
        </pc:sldMkLst>
        <pc:spChg chg="mod">
          <ac:chgData name="Jan Outters" userId="982e5f66-ab12-4434-91ce-66e94c594c2b" providerId="ADAL" clId="{F310AA63-1F28-42DE-9CFE-6CD686260498}" dt="2024-04-16T09:57:58.276" v="2131" actId="207"/>
          <ac:spMkLst>
            <pc:docMk/>
            <pc:sldMk cId="992319948" sldId="2147374121"/>
            <ac:spMk id="3" creationId="{145321F5-91FB-700E-CCC6-2421D4A5E0B3}"/>
          </ac:spMkLst>
        </pc:spChg>
        <pc:spChg chg="add mod">
          <ac:chgData name="Jan Outters" userId="982e5f66-ab12-4434-91ce-66e94c594c2b" providerId="ADAL" clId="{F310AA63-1F28-42DE-9CFE-6CD686260498}" dt="2024-04-16T09:56:46.269" v="2121" actId="2085"/>
          <ac:spMkLst>
            <pc:docMk/>
            <pc:sldMk cId="992319948" sldId="2147374121"/>
            <ac:spMk id="4" creationId="{F5BF5D2B-55B4-E25B-18F1-AE55BC3731AD}"/>
          </ac:spMkLst>
        </pc:spChg>
        <pc:spChg chg="add mod">
          <ac:chgData name="Jan Outters" userId="982e5f66-ab12-4434-91ce-66e94c594c2b" providerId="ADAL" clId="{F310AA63-1F28-42DE-9CFE-6CD686260498}" dt="2024-04-16T10:00:02.876" v="2143" actId="1076"/>
          <ac:spMkLst>
            <pc:docMk/>
            <pc:sldMk cId="992319948" sldId="2147374121"/>
            <ac:spMk id="5" creationId="{1DD2B72C-2B3C-A8D2-8653-4C1403C7CBB0}"/>
          </ac:spMkLst>
        </pc:spChg>
        <pc:spChg chg="add mod">
          <ac:chgData name="Jan Outters" userId="982e5f66-ab12-4434-91ce-66e94c594c2b" providerId="ADAL" clId="{F310AA63-1F28-42DE-9CFE-6CD686260498}" dt="2024-04-16T09:57:46.564" v="2130" actId="1035"/>
          <ac:spMkLst>
            <pc:docMk/>
            <pc:sldMk cId="992319948" sldId="2147374121"/>
            <ac:spMk id="6" creationId="{579F1654-DDDB-4780-1DCA-761A2AE50512}"/>
          </ac:spMkLst>
        </pc:spChg>
        <pc:cxnChg chg="add mod ord">
          <ac:chgData name="Jan Outters" userId="982e5f66-ab12-4434-91ce-66e94c594c2b" providerId="ADAL" clId="{F310AA63-1F28-42DE-9CFE-6CD686260498}" dt="2024-04-16T09:57:46.564" v="2130" actId="1035"/>
          <ac:cxnSpMkLst>
            <pc:docMk/>
            <pc:sldMk cId="992319948" sldId="2147374121"/>
            <ac:cxnSpMk id="8" creationId="{452CD588-7E30-F71D-A0C8-DA94776A0D27}"/>
          </ac:cxnSpMkLst>
        </pc:cxnChg>
        <pc:cxnChg chg="add mod">
          <ac:chgData name="Jan Outters" userId="982e5f66-ab12-4434-91ce-66e94c594c2b" providerId="ADAL" clId="{F310AA63-1F28-42DE-9CFE-6CD686260498}" dt="2024-04-16T09:59:37.243" v="2142" actId="14100"/>
          <ac:cxnSpMkLst>
            <pc:docMk/>
            <pc:sldMk cId="992319948" sldId="2147374121"/>
            <ac:cxnSpMk id="10" creationId="{5A124C38-500C-A609-5039-31E3DC25E4CC}"/>
          </ac:cxnSpMkLst>
        </pc:cxnChg>
        <pc:cxnChg chg="add mod">
          <ac:chgData name="Jan Outters" userId="982e5f66-ab12-4434-91ce-66e94c594c2b" providerId="ADAL" clId="{F310AA63-1F28-42DE-9CFE-6CD686260498}" dt="2024-04-16T09:59:37.243" v="2142" actId="14100"/>
          <ac:cxnSpMkLst>
            <pc:docMk/>
            <pc:sldMk cId="992319948" sldId="2147374121"/>
            <ac:cxnSpMk id="13" creationId="{F3DCABBE-B35D-38A1-BBC7-D40F79D2616A}"/>
          </ac:cxnSpMkLst>
        </pc:cxnChg>
      </pc:sldChg>
      <pc:sldChg chg="delSp modSp add mod">
        <pc:chgData name="Jan Outters" userId="982e5f66-ab12-4434-91ce-66e94c594c2b" providerId="ADAL" clId="{F310AA63-1F28-42DE-9CFE-6CD686260498}" dt="2024-04-16T10:17:41.823" v="2427" actId="20577"/>
        <pc:sldMkLst>
          <pc:docMk/>
          <pc:sldMk cId="3993492241" sldId="2147374122"/>
        </pc:sldMkLst>
        <pc:spChg chg="mod">
          <ac:chgData name="Jan Outters" userId="982e5f66-ab12-4434-91ce-66e94c594c2b" providerId="ADAL" clId="{F310AA63-1F28-42DE-9CFE-6CD686260498}" dt="2024-04-16T10:17:41.823" v="2427" actId="20577"/>
          <ac:spMkLst>
            <pc:docMk/>
            <pc:sldMk cId="3993492241" sldId="2147374122"/>
            <ac:spMk id="3" creationId="{4F8BD491-9ADE-160B-42C4-DB6ECFF2F8C9}"/>
          </ac:spMkLst>
        </pc:spChg>
        <pc:spChg chg="mod">
          <ac:chgData name="Jan Outters" userId="982e5f66-ab12-4434-91ce-66e94c594c2b" providerId="ADAL" clId="{F310AA63-1F28-42DE-9CFE-6CD686260498}" dt="2024-04-16T10:07:11.667" v="2250" actId="12788"/>
          <ac:spMkLst>
            <pc:docMk/>
            <pc:sldMk cId="3993492241" sldId="2147374122"/>
            <ac:spMk id="4" creationId="{0E90C9BB-5E35-2EA9-B37B-296E812214CA}"/>
          </ac:spMkLst>
        </pc:spChg>
        <pc:spChg chg="mod">
          <ac:chgData name="Jan Outters" userId="982e5f66-ab12-4434-91ce-66e94c594c2b" providerId="ADAL" clId="{F310AA63-1F28-42DE-9CFE-6CD686260498}" dt="2024-04-16T10:07:11.667" v="2250" actId="12788"/>
          <ac:spMkLst>
            <pc:docMk/>
            <pc:sldMk cId="3993492241" sldId="2147374122"/>
            <ac:spMk id="5" creationId="{9A346D2D-8BFD-8EED-9213-230D427A5F80}"/>
          </ac:spMkLst>
        </pc:spChg>
        <pc:spChg chg="mod">
          <ac:chgData name="Jan Outters" userId="982e5f66-ab12-4434-91ce-66e94c594c2b" providerId="ADAL" clId="{F310AA63-1F28-42DE-9CFE-6CD686260498}" dt="2024-04-16T10:07:11.667" v="2250" actId="12788"/>
          <ac:spMkLst>
            <pc:docMk/>
            <pc:sldMk cId="3993492241" sldId="2147374122"/>
            <ac:spMk id="6" creationId="{E7C3BFDA-78BF-20DF-5088-C6A30548818B}"/>
          </ac:spMkLst>
        </pc:spChg>
        <pc:cxnChg chg="mod">
          <ac:chgData name="Jan Outters" userId="982e5f66-ab12-4434-91ce-66e94c594c2b" providerId="ADAL" clId="{F310AA63-1F28-42DE-9CFE-6CD686260498}" dt="2024-04-16T10:07:11.667" v="2250" actId="12788"/>
          <ac:cxnSpMkLst>
            <pc:docMk/>
            <pc:sldMk cId="3993492241" sldId="2147374122"/>
            <ac:cxnSpMk id="8" creationId="{9282FC73-80CD-1679-D1D7-90BC18A106E7}"/>
          </ac:cxnSpMkLst>
        </pc:cxnChg>
        <pc:cxnChg chg="del">
          <ac:chgData name="Jan Outters" userId="982e5f66-ab12-4434-91ce-66e94c594c2b" providerId="ADAL" clId="{F310AA63-1F28-42DE-9CFE-6CD686260498}" dt="2024-04-16T10:00:13.805" v="2146" actId="478"/>
          <ac:cxnSpMkLst>
            <pc:docMk/>
            <pc:sldMk cId="3993492241" sldId="2147374122"/>
            <ac:cxnSpMk id="10" creationId="{076EEA64-94E0-ACBA-B655-765318204C2A}"/>
          </ac:cxnSpMkLst>
        </pc:cxnChg>
        <pc:cxnChg chg="del">
          <ac:chgData name="Jan Outters" userId="982e5f66-ab12-4434-91ce-66e94c594c2b" providerId="ADAL" clId="{F310AA63-1F28-42DE-9CFE-6CD686260498}" dt="2024-04-16T10:00:12.394" v="2145" actId="478"/>
          <ac:cxnSpMkLst>
            <pc:docMk/>
            <pc:sldMk cId="3993492241" sldId="2147374122"/>
            <ac:cxnSpMk id="13" creationId="{4E3FA3E7-B9BF-98C7-7CB7-9230427403B4}"/>
          </ac:cxnSpMkLst>
        </pc:cxnChg>
      </pc:sldChg>
      <pc:sldChg chg="add mod ord modShow">
        <pc:chgData name="Jan Outters" userId="982e5f66-ab12-4434-91ce-66e94c594c2b" providerId="ADAL" clId="{F310AA63-1F28-42DE-9CFE-6CD686260498}" dt="2024-04-16T11:55:49.197" v="2566" actId="729"/>
        <pc:sldMkLst>
          <pc:docMk/>
          <pc:sldMk cId="967646459" sldId="2147374123"/>
        </pc:sldMkLst>
      </pc:sldChg>
      <pc:sldChg chg="new del">
        <pc:chgData name="Jan Outters" userId="982e5f66-ab12-4434-91ce-66e94c594c2b" providerId="ADAL" clId="{F310AA63-1F28-42DE-9CFE-6CD686260498}" dt="2024-04-16T11:55:40.966" v="2563" actId="2696"/>
        <pc:sldMkLst>
          <pc:docMk/>
          <pc:sldMk cId="779176544" sldId="2147374124"/>
        </pc:sldMkLst>
      </pc:sldChg>
      <pc:sldChg chg="addSp delSp modSp new mod modClrScheme chgLayout">
        <pc:chgData name="Jan Outters" userId="982e5f66-ab12-4434-91ce-66e94c594c2b" providerId="ADAL" clId="{F310AA63-1F28-42DE-9CFE-6CD686260498}" dt="2024-04-16T11:55:33.322" v="2561" actId="20577"/>
        <pc:sldMkLst>
          <pc:docMk/>
          <pc:sldMk cId="319244397" sldId="2147374125"/>
        </pc:sldMkLst>
        <pc:spChg chg="del mod ord">
          <ac:chgData name="Jan Outters" userId="982e5f66-ab12-4434-91ce-66e94c594c2b" providerId="ADAL" clId="{F310AA63-1F28-42DE-9CFE-6CD686260498}" dt="2024-04-16T11:52:14.589" v="2513" actId="700"/>
          <ac:spMkLst>
            <pc:docMk/>
            <pc:sldMk cId="319244397" sldId="2147374125"/>
            <ac:spMk id="2" creationId="{1CCD3735-6B1F-B9CB-21F8-50D5612A3E64}"/>
          </ac:spMkLst>
        </pc:spChg>
        <pc:spChg chg="del">
          <ac:chgData name="Jan Outters" userId="982e5f66-ab12-4434-91ce-66e94c594c2b" providerId="ADAL" clId="{F310AA63-1F28-42DE-9CFE-6CD686260498}" dt="2024-04-16T11:52:14.589" v="2513" actId="700"/>
          <ac:spMkLst>
            <pc:docMk/>
            <pc:sldMk cId="319244397" sldId="2147374125"/>
            <ac:spMk id="3" creationId="{75D4BB63-4141-42DC-FD78-1F0E167A5829}"/>
          </ac:spMkLst>
        </pc:spChg>
        <pc:spChg chg="add mod ord">
          <ac:chgData name="Jan Outters" userId="982e5f66-ab12-4434-91ce-66e94c594c2b" providerId="ADAL" clId="{F310AA63-1F28-42DE-9CFE-6CD686260498}" dt="2024-04-16T11:55:33.322" v="2561" actId="20577"/>
          <ac:spMkLst>
            <pc:docMk/>
            <pc:sldMk cId="319244397" sldId="2147374125"/>
            <ac:spMk id="4" creationId="{F9E5C91D-410B-E5F1-53DC-7CE52DEEBDD1}"/>
          </ac:spMkLst>
        </pc:spChg>
        <pc:spChg chg="mod">
          <ac:chgData name="Jan Outters" userId="982e5f66-ab12-4434-91ce-66e94c594c2b" providerId="ADAL" clId="{F310AA63-1F28-42DE-9CFE-6CD686260498}" dt="2024-04-16T11:52:25.781" v="2517" actId="1076"/>
          <ac:spMkLst>
            <pc:docMk/>
            <pc:sldMk cId="319244397" sldId="2147374125"/>
            <ac:spMk id="6" creationId="{6694D988-289D-0154-1657-5742675F5055}"/>
          </ac:spMkLst>
        </pc:spChg>
        <pc:spChg chg="mod">
          <ac:chgData name="Jan Outters" userId="982e5f66-ab12-4434-91ce-66e94c594c2b" providerId="ADAL" clId="{F310AA63-1F28-42DE-9CFE-6CD686260498}" dt="2024-04-16T11:52:25.781" v="2517" actId="1076"/>
          <ac:spMkLst>
            <pc:docMk/>
            <pc:sldMk cId="319244397" sldId="2147374125"/>
            <ac:spMk id="7" creationId="{DB500523-483D-9A04-A53D-9F213DA2AC31}"/>
          </ac:spMkLst>
        </pc:spChg>
        <pc:spChg chg="mod">
          <ac:chgData name="Jan Outters" userId="982e5f66-ab12-4434-91ce-66e94c594c2b" providerId="ADAL" clId="{F310AA63-1F28-42DE-9CFE-6CD686260498}" dt="2024-04-16T11:52:25.781" v="2517" actId="1076"/>
          <ac:spMkLst>
            <pc:docMk/>
            <pc:sldMk cId="319244397" sldId="2147374125"/>
            <ac:spMk id="8" creationId="{AC5C4027-E841-6E77-115C-32C0063E6AC2}"/>
          </ac:spMkLst>
        </pc:spChg>
        <pc:spChg chg="mod">
          <ac:chgData name="Jan Outters" userId="982e5f66-ab12-4434-91ce-66e94c594c2b" providerId="ADAL" clId="{F310AA63-1F28-42DE-9CFE-6CD686260498}" dt="2024-04-16T11:52:53.689" v="2531" actId="14100"/>
          <ac:spMkLst>
            <pc:docMk/>
            <pc:sldMk cId="319244397" sldId="2147374125"/>
            <ac:spMk id="9" creationId="{1BA1296C-E438-48E3-E804-84345EDECE98}"/>
          </ac:spMkLst>
        </pc:spChg>
        <pc:spChg chg="mod">
          <ac:chgData name="Jan Outters" userId="982e5f66-ab12-4434-91ce-66e94c594c2b" providerId="ADAL" clId="{F310AA63-1F28-42DE-9CFE-6CD686260498}" dt="2024-04-16T11:53:15.983" v="2533" actId="404"/>
          <ac:spMkLst>
            <pc:docMk/>
            <pc:sldMk cId="319244397" sldId="2147374125"/>
            <ac:spMk id="10" creationId="{972D2ED8-A6FF-2C4C-7BEF-66C2666A4151}"/>
          </ac:spMkLst>
        </pc:spChg>
        <pc:spChg chg="mod">
          <ac:chgData name="Jan Outters" userId="982e5f66-ab12-4434-91ce-66e94c594c2b" providerId="ADAL" clId="{F310AA63-1F28-42DE-9CFE-6CD686260498}" dt="2024-04-16T11:52:55.719" v="2532" actId="1076"/>
          <ac:spMkLst>
            <pc:docMk/>
            <pc:sldMk cId="319244397" sldId="2147374125"/>
            <ac:spMk id="16" creationId="{B715A255-60DC-405D-1B76-3A56FE496253}"/>
          </ac:spMkLst>
        </pc:spChg>
        <pc:spChg chg="mod">
          <ac:chgData name="Jan Outters" userId="982e5f66-ab12-4434-91ce-66e94c594c2b" providerId="ADAL" clId="{F310AA63-1F28-42DE-9CFE-6CD686260498}" dt="2024-04-16T11:52:25.781" v="2517" actId="1076"/>
          <ac:spMkLst>
            <pc:docMk/>
            <pc:sldMk cId="319244397" sldId="2147374125"/>
            <ac:spMk id="27" creationId="{6E1E0956-654B-8160-1CE0-FEDDF5247DEC}"/>
          </ac:spMkLst>
        </pc:spChg>
        <pc:spChg chg="mod">
          <ac:chgData name="Jan Outters" userId="982e5f66-ab12-4434-91ce-66e94c594c2b" providerId="ADAL" clId="{F310AA63-1F28-42DE-9CFE-6CD686260498}" dt="2024-04-16T11:52:25.781" v="2517" actId="1076"/>
          <ac:spMkLst>
            <pc:docMk/>
            <pc:sldMk cId="319244397" sldId="2147374125"/>
            <ac:spMk id="28" creationId="{0F36E16E-F4C7-9564-FDB8-ED3B9DA868BE}"/>
          </ac:spMkLst>
        </pc:spChg>
        <pc:spChg chg="mod">
          <ac:chgData name="Jan Outters" userId="982e5f66-ab12-4434-91ce-66e94c594c2b" providerId="ADAL" clId="{F310AA63-1F28-42DE-9CFE-6CD686260498}" dt="2024-04-16T11:54:57.036" v="2534" actId="14100"/>
          <ac:spMkLst>
            <pc:docMk/>
            <pc:sldMk cId="319244397" sldId="2147374125"/>
            <ac:spMk id="29" creationId="{155CAEC5-96E0-A46E-F55E-9894D0579101}"/>
          </ac:spMkLst>
        </pc:spChg>
        <pc:spChg chg="mod">
          <ac:chgData name="Jan Outters" userId="982e5f66-ab12-4434-91ce-66e94c594c2b" providerId="ADAL" clId="{F310AA63-1F28-42DE-9CFE-6CD686260498}" dt="2024-04-16T11:54:59.262" v="2535" actId="14100"/>
          <ac:spMkLst>
            <pc:docMk/>
            <pc:sldMk cId="319244397" sldId="2147374125"/>
            <ac:spMk id="30" creationId="{6013E4AF-56BC-FDAF-3F2D-910D9909B1CC}"/>
          </ac:spMkLst>
        </pc:spChg>
        <pc:grpChg chg="add mod">
          <ac:chgData name="Jan Outters" userId="982e5f66-ab12-4434-91ce-66e94c594c2b" providerId="ADAL" clId="{F310AA63-1F28-42DE-9CFE-6CD686260498}" dt="2024-04-16T11:52:25.781" v="2517" actId="1076"/>
          <ac:grpSpMkLst>
            <pc:docMk/>
            <pc:sldMk cId="319244397" sldId="2147374125"/>
            <ac:grpSpMk id="14" creationId="{D93B7371-9B8D-0AD7-EBC0-6EE8BD0EA7B6}"/>
          </ac:grpSpMkLst>
        </pc:grpChg>
        <pc:picChg chg="mod">
          <ac:chgData name="Jan Outters" userId="982e5f66-ab12-4434-91ce-66e94c594c2b" providerId="ADAL" clId="{F310AA63-1F28-42DE-9CFE-6CD686260498}" dt="2024-04-16T11:52:25.781" v="2517" actId="1076"/>
          <ac:picMkLst>
            <pc:docMk/>
            <pc:sldMk cId="319244397" sldId="2147374125"/>
            <ac:picMk id="5" creationId="{14BC759C-236C-54CD-62CF-35F7A9853B08}"/>
          </ac:picMkLst>
        </pc:picChg>
        <pc:picChg chg="mod">
          <ac:chgData name="Jan Outters" userId="982e5f66-ab12-4434-91ce-66e94c594c2b" providerId="ADAL" clId="{F310AA63-1F28-42DE-9CFE-6CD686260498}" dt="2024-04-16T11:52:25.781" v="2517" actId="1076"/>
          <ac:picMkLst>
            <pc:docMk/>
            <pc:sldMk cId="319244397" sldId="2147374125"/>
            <ac:picMk id="11" creationId="{259FCD73-2B25-5861-10F5-5F8A3C47D2D5}"/>
          </ac:picMkLst>
        </pc:picChg>
        <pc:picChg chg="mod">
          <ac:chgData name="Jan Outters" userId="982e5f66-ab12-4434-91ce-66e94c594c2b" providerId="ADAL" clId="{F310AA63-1F28-42DE-9CFE-6CD686260498}" dt="2024-04-16T11:52:25.781" v="2517" actId="1076"/>
          <ac:picMkLst>
            <pc:docMk/>
            <pc:sldMk cId="319244397" sldId="2147374125"/>
            <ac:picMk id="12" creationId="{02508E6E-DA43-3CD0-01B7-00D17CA2123B}"/>
          </ac:picMkLst>
        </pc:picChg>
        <pc:picChg chg="mod">
          <ac:chgData name="Jan Outters" userId="982e5f66-ab12-4434-91ce-66e94c594c2b" providerId="ADAL" clId="{F310AA63-1F28-42DE-9CFE-6CD686260498}" dt="2024-04-16T11:52:25.781" v="2517" actId="1076"/>
          <ac:picMkLst>
            <pc:docMk/>
            <pc:sldMk cId="319244397" sldId="2147374125"/>
            <ac:picMk id="13" creationId="{6C129DC9-1B26-A3F0-867E-772EC714AB68}"/>
          </ac:picMkLst>
        </pc:picChg>
        <pc:picChg chg="mod">
          <ac:chgData name="Jan Outters" userId="982e5f66-ab12-4434-91ce-66e94c594c2b" providerId="ADAL" clId="{F310AA63-1F28-42DE-9CFE-6CD686260498}" dt="2024-04-16T11:52:25.781" v="2517" actId="1076"/>
          <ac:picMkLst>
            <pc:docMk/>
            <pc:sldMk cId="319244397" sldId="2147374125"/>
            <ac:picMk id="26" creationId="{9C74A211-29E8-6E0D-C93B-1C1CF6EE6984}"/>
          </ac:picMkLst>
        </pc:picChg>
        <pc:picChg chg="mod">
          <ac:chgData name="Jan Outters" userId="982e5f66-ab12-4434-91ce-66e94c594c2b" providerId="ADAL" clId="{F310AA63-1F28-42DE-9CFE-6CD686260498}" dt="2024-04-16T11:52:25.781" v="2517" actId="1076"/>
          <ac:picMkLst>
            <pc:docMk/>
            <pc:sldMk cId="319244397" sldId="2147374125"/>
            <ac:picMk id="1030" creationId="{6AA7A109-D8D3-3910-8F42-F65F7F189448}"/>
          </ac:picMkLst>
        </pc:picChg>
        <pc:picChg chg="mod">
          <ac:chgData name="Jan Outters" userId="982e5f66-ab12-4434-91ce-66e94c594c2b" providerId="ADAL" clId="{F310AA63-1F28-42DE-9CFE-6CD686260498}" dt="2024-04-16T11:52:25.781" v="2517" actId="1076"/>
          <ac:picMkLst>
            <pc:docMk/>
            <pc:sldMk cId="319244397" sldId="2147374125"/>
            <ac:picMk id="1032" creationId="{FE7D1BFF-A30A-20C8-52CA-DB66849F92FB}"/>
          </ac:picMkLst>
        </pc:picChg>
        <pc:picChg chg="mod">
          <ac:chgData name="Jan Outters" userId="982e5f66-ab12-4434-91ce-66e94c594c2b" providerId="ADAL" clId="{F310AA63-1F28-42DE-9CFE-6CD686260498}" dt="2024-04-16T11:52:25.781" v="2517" actId="1076"/>
          <ac:picMkLst>
            <pc:docMk/>
            <pc:sldMk cId="319244397" sldId="2147374125"/>
            <ac:picMk id="1034" creationId="{275623DC-22BB-9A71-3B28-7175BBBA388A}"/>
          </ac:picMkLst>
        </pc:picChg>
        <pc:picChg chg="mod">
          <ac:chgData name="Jan Outters" userId="982e5f66-ab12-4434-91ce-66e94c594c2b" providerId="ADAL" clId="{F310AA63-1F28-42DE-9CFE-6CD686260498}" dt="2024-04-16T11:52:25.781" v="2517" actId="1076"/>
          <ac:picMkLst>
            <pc:docMk/>
            <pc:sldMk cId="319244397" sldId="2147374125"/>
            <ac:picMk id="1036" creationId="{3DEBBEB2-BD1F-DD59-0A5D-04446DCA45B4}"/>
          </ac:picMkLst>
        </pc:picChg>
        <pc:cxnChg chg="mod">
          <ac:chgData name="Jan Outters" userId="982e5f66-ab12-4434-91ce-66e94c594c2b" providerId="ADAL" clId="{F310AA63-1F28-42DE-9CFE-6CD686260498}" dt="2024-04-16T11:52:25.781" v="2517" actId="1076"/>
          <ac:cxnSpMkLst>
            <pc:docMk/>
            <pc:sldMk cId="319244397" sldId="2147374125"/>
            <ac:cxnSpMk id="15" creationId="{5556A2D8-9DEA-4D69-4F12-38707C3D55DE}"/>
          </ac:cxnSpMkLst>
        </pc:cxnChg>
        <pc:cxnChg chg="mod">
          <ac:chgData name="Jan Outters" userId="982e5f66-ab12-4434-91ce-66e94c594c2b" providerId="ADAL" clId="{F310AA63-1F28-42DE-9CFE-6CD686260498}" dt="2024-04-16T11:52:25.781" v="2517" actId="1076"/>
          <ac:cxnSpMkLst>
            <pc:docMk/>
            <pc:sldMk cId="319244397" sldId="2147374125"/>
            <ac:cxnSpMk id="21" creationId="{F9A241BD-AEC7-6D97-3D19-E2CDFAB16936}"/>
          </ac:cxnSpMkLst>
        </pc:cxnChg>
      </pc:sldChg>
      <pc:sldChg chg="addSp modSp new mod modShow">
        <pc:chgData name="Jan Outters" userId="982e5f66-ab12-4434-91ce-66e94c594c2b" providerId="ADAL" clId="{F310AA63-1F28-42DE-9CFE-6CD686260498}" dt="2024-04-16T12:12:46.772" v="2703" actId="729"/>
        <pc:sldMkLst>
          <pc:docMk/>
          <pc:sldMk cId="3518787922" sldId="2147374127"/>
        </pc:sldMkLst>
        <pc:spChg chg="add mod">
          <ac:chgData name="Jan Outters" userId="982e5f66-ab12-4434-91ce-66e94c594c2b" providerId="ADAL" clId="{F310AA63-1F28-42DE-9CFE-6CD686260498}" dt="2024-04-16T12:10:35.669" v="2700" actId="20577"/>
          <ac:spMkLst>
            <pc:docMk/>
            <pc:sldMk cId="3518787922" sldId="2147374127"/>
            <ac:spMk id="6" creationId="{72352C3E-83DD-EC7B-98A4-B68D774A5D72}"/>
          </ac:spMkLst>
        </pc:spChg>
        <pc:spChg chg="add mod">
          <ac:chgData name="Jan Outters" userId="982e5f66-ab12-4434-91ce-66e94c594c2b" providerId="ADAL" clId="{F310AA63-1F28-42DE-9CFE-6CD686260498}" dt="2024-04-16T12:09:59.630" v="2655" actId="20577"/>
          <ac:spMkLst>
            <pc:docMk/>
            <pc:sldMk cId="3518787922" sldId="2147374127"/>
            <ac:spMk id="7" creationId="{37C6F280-E706-AB76-717C-765AADB4B361}"/>
          </ac:spMkLst>
        </pc:spChg>
        <pc:spChg chg="add mod">
          <ac:chgData name="Jan Outters" userId="982e5f66-ab12-4434-91ce-66e94c594c2b" providerId="ADAL" clId="{F310AA63-1F28-42DE-9CFE-6CD686260498}" dt="2024-04-16T12:10:09.950" v="2668" actId="20577"/>
          <ac:spMkLst>
            <pc:docMk/>
            <pc:sldMk cId="3518787922" sldId="2147374127"/>
            <ac:spMk id="8" creationId="{6A633DFC-75FF-AF68-1000-0846F1FE5DDD}"/>
          </ac:spMkLst>
        </pc:spChg>
        <pc:spChg chg="add mod">
          <ac:chgData name="Jan Outters" userId="982e5f66-ab12-4434-91ce-66e94c594c2b" providerId="ADAL" clId="{F310AA63-1F28-42DE-9CFE-6CD686260498}" dt="2024-04-16T12:10:25.749" v="2698" actId="20577"/>
          <ac:spMkLst>
            <pc:docMk/>
            <pc:sldMk cId="3518787922" sldId="2147374127"/>
            <ac:spMk id="9" creationId="{21B2C7A8-8060-6623-7F03-6C609E10E715}"/>
          </ac:spMkLst>
        </pc:spChg>
        <pc:cxnChg chg="add mod">
          <ac:chgData name="Jan Outters" userId="982e5f66-ab12-4434-91ce-66e94c594c2b" providerId="ADAL" clId="{F310AA63-1F28-42DE-9CFE-6CD686260498}" dt="2024-04-16T12:09:17.097" v="2573" actId="1076"/>
          <ac:cxnSpMkLst>
            <pc:docMk/>
            <pc:sldMk cId="3518787922" sldId="2147374127"/>
            <ac:cxnSpMk id="5" creationId="{0649BF4C-1868-968A-7618-6A03834F372C}"/>
          </ac:cxnSpMkLst>
        </pc:cxnChg>
        <pc:cxnChg chg="add mod">
          <ac:chgData name="Jan Outters" userId="982e5f66-ab12-4434-91ce-66e94c594c2b" providerId="ADAL" clId="{F310AA63-1F28-42DE-9CFE-6CD686260498}" dt="2024-04-16T12:11:01.597" v="2702" actId="1076"/>
          <ac:cxnSpMkLst>
            <pc:docMk/>
            <pc:sldMk cId="3518787922" sldId="2147374127"/>
            <ac:cxnSpMk id="10" creationId="{3990AADE-732F-1CB0-4D2A-CAEF6F3BAAE3}"/>
          </ac:cxnSpMkLst>
        </pc:cxnChg>
      </pc:sldChg>
    </pc:docChg>
  </pc:docChgLst>
  <pc:docChgLst>
    <pc:chgData name="Maxim Penner" userId="S::penner_rfmondial.de#ext#@sennheiseroffice365.onmicrosoft.com::c8dd46ad-0e2a-468b-ba27-974b13c3914d" providerId="AD" clId="Web-{D736446D-B870-4FDD-9FCE-0FD18DFCD8C7}"/>
    <pc:docChg chg="modSld">
      <pc:chgData name="Maxim Penner" userId="S::penner_rfmondial.de#ext#@sennheiseroffice365.onmicrosoft.com::c8dd46ad-0e2a-468b-ba27-974b13c3914d" providerId="AD" clId="Web-{D736446D-B870-4FDD-9FCE-0FD18DFCD8C7}" dt="2024-04-15T14:08:48.657" v="18" actId="20577"/>
      <pc:docMkLst>
        <pc:docMk/>
      </pc:docMkLst>
      <pc:sldChg chg="modSp">
        <pc:chgData name="Maxim Penner" userId="S::penner_rfmondial.de#ext#@sennheiseroffice365.onmicrosoft.com::c8dd46ad-0e2a-468b-ba27-974b13c3914d" providerId="AD" clId="Web-{D736446D-B870-4FDD-9FCE-0FD18DFCD8C7}" dt="2024-04-15T14:08:48.657" v="18" actId="20577"/>
        <pc:sldMkLst>
          <pc:docMk/>
          <pc:sldMk cId="2574747433" sldId="2147374115"/>
        </pc:sldMkLst>
        <pc:spChg chg="mod">
          <ac:chgData name="Maxim Penner" userId="S::penner_rfmondial.de#ext#@sennheiseroffice365.onmicrosoft.com::c8dd46ad-0e2a-468b-ba27-974b13c3914d" providerId="AD" clId="Web-{D736446D-B870-4FDD-9FCE-0FD18DFCD8C7}" dt="2024-04-15T14:07:01.297" v="1" actId="20577"/>
          <ac:spMkLst>
            <pc:docMk/>
            <pc:sldMk cId="2574747433" sldId="2147374115"/>
            <ac:spMk id="2" creationId="{3FD1AD26-5469-6EB8-639A-34A46643D751}"/>
          </ac:spMkLst>
        </pc:spChg>
        <pc:spChg chg="mod">
          <ac:chgData name="Maxim Penner" userId="S::penner_rfmondial.de#ext#@sennheiseroffice365.onmicrosoft.com::c8dd46ad-0e2a-468b-ba27-974b13c3914d" providerId="AD" clId="Web-{D736446D-B870-4FDD-9FCE-0FD18DFCD8C7}" dt="2024-04-15T14:08:48.657" v="18" actId="20577"/>
          <ac:spMkLst>
            <pc:docMk/>
            <pc:sldMk cId="2574747433" sldId="2147374115"/>
            <ac:spMk id="6" creationId="{C9CE88BF-C41E-48C0-85F7-7C702DCE8D34}"/>
          </ac:spMkLst>
        </pc:spChg>
      </pc:sldChg>
    </pc:docChg>
  </pc:docChgLst>
  <pc:docChgLst>
    <pc:chgData name="Eric Deniau" userId="02542582-c952-4321-a3d2-a5a720bbb761" providerId="ADAL" clId="{3907CDA3-2230-443D-91E8-536A071784CF}"/>
    <pc:docChg chg="custSel delSld modSld sldOrd modSection">
      <pc:chgData name="Eric Deniau" userId="02542582-c952-4321-a3d2-a5a720bbb761" providerId="ADAL" clId="{3907CDA3-2230-443D-91E8-536A071784CF}" dt="2024-01-12T10:35:34.223" v="579" actId="20577"/>
      <pc:docMkLst>
        <pc:docMk/>
      </pc:docMkLst>
      <pc:sldChg chg="del mod modShow">
        <pc:chgData name="Eric Deniau" userId="02542582-c952-4321-a3d2-a5a720bbb761" providerId="ADAL" clId="{3907CDA3-2230-443D-91E8-536A071784CF}" dt="2024-01-12T10:15:01.323" v="3" actId="47"/>
        <pc:sldMkLst>
          <pc:docMk/>
          <pc:sldMk cId="3065723009" sldId="282"/>
        </pc:sldMkLst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2078443042" sldId="285"/>
        </pc:sldMkLst>
      </pc:sldChg>
      <pc:sldChg chg="del mod modShow">
        <pc:chgData name="Eric Deniau" userId="02542582-c952-4321-a3d2-a5a720bbb761" providerId="ADAL" clId="{3907CDA3-2230-443D-91E8-536A071784CF}" dt="2024-01-12T10:14:24.864" v="1" actId="47"/>
        <pc:sldMkLst>
          <pc:docMk/>
          <pc:sldMk cId="2270792701" sldId="286"/>
        </pc:sldMkLst>
      </pc:sldChg>
      <pc:sldChg chg="modSp mod modShow">
        <pc:chgData name="Eric Deniau" userId="02542582-c952-4321-a3d2-a5a720bbb761" providerId="ADAL" clId="{3907CDA3-2230-443D-91E8-536A071784CF}" dt="2024-01-12T10:35:34.223" v="579" actId="20577"/>
        <pc:sldMkLst>
          <pc:docMk/>
          <pc:sldMk cId="2189153873" sldId="287"/>
        </pc:sldMkLst>
        <pc:spChg chg="mod">
          <ac:chgData name="Eric Deniau" userId="02542582-c952-4321-a3d2-a5a720bbb761" providerId="ADAL" clId="{3907CDA3-2230-443D-91E8-536A071784CF}" dt="2024-01-12T10:35:34.223" v="579" actId="20577"/>
          <ac:spMkLst>
            <pc:docMk/>
            <pc:sldMk cId="2189153873" sldId="287"/>
            <ac:spMk id="2" creationId="{ECD105B4-C0D8-F65F-542B-96A0722E27DB}"/>
          </ac:spMkLst>
        </pc:spChg>
        <pc:spChg chg="mod">
          <ac:chgData name="Eric Deniau" userId="02542582-c952-4321-a3d2-a5a720bbb761" providerId="ADAL" clId="{3907CDA3-2230-443D-91E8-536A071784CF}" dt="2024-01-12T10:28:37.482" v="486" actId="20577"/>
          <ac:spMkLst>
            <pc:docMk/>
            <pc:sldMk cId="2189153873" sldId="287"/>
            <ac:spMk id="3" creationId="{F1555BA1-7A05-CFD6-18DB-DEEA4CA71BFC}"/>
          </ac:spMkLst>
        </pc:spChg>
      </pc:sldChg>
      <pc:sldChg chg="addSp modSp mod modShow">
        <pc:chgData name="Eric Deniau" userId="02542582-c952-4321-a3d2-a5a720bbb761" providerId="ADAL" clId="{3907CDA3-2230-443D-91E8-536A071784CF}" dt="2024-01-12T10:18:32.875" v="102" actId="20577"/>
        <pc:sldMkLst>
          <pc:docMk/>
          <pc:sldMk cId="1331864263" sldId="289"/>
        </pc:sldMkLst>
        <pc:spChg chg="mod">
          <ac:chgData name="Eric Deniau" userId="02542582-c952-4321-a3d2-a5a720bbb761" providerId="ADAL" clId="{3907CDA3-2230-443D-91E8-536A071784CF}" dt="2024-01-12T10:18:32.875" v="102" actId="20577"/>
          <ac:spMkLst>
            <pc:docMk/>
            <pc:sldMk cId="1331864263" sldId="289"/>
            <ac:spMk id="3" creationId="{F1555BA1-7A05-CFD6-18DB-DEEA4CA71BFC}"/>
          </ac:spMkLst>
        </pc:spChg>
        <pc:spChg chg="mod">
          <ac:chgData name="Eric Deniau" userId="02542582-c952-4321-a3d2-a5a720bbb761" providerId="ADAL" clId="{3907CDA3-2230-443D-91E8-536A071784CF}" dt="2024-01-12T10:18:04.165" v="75" actId="1036"/>
          <ac:spMkLst>
            <pc:docMk/>
            <pc:sldMk cId="1331864263" sldId="289"/>
            <ac:spMk id="6" creationId="{6694D988-289D-0154-1657-5742675F5055}"/>
          </ac:spMkLst>
        </pc:spChg>
        <pc:spChg chg="mod">
          <ac:chgData name="Eric Deniau" userId="02542582-c952-4321-a3d2-a5a720bbb761" providerId="ADAL" clId="{3907CDA3-2230-443D-91E8-536A071784CF}" dt="2024-01-12T10:18:04.165" v="75" actId="1036"/>
          <ac:spMkLst>
            <pc:docMk/>
            <pc:sldMk cId="1331864263" sldId="289"/>
            <ac:spMk id="7" creationId="{DB500523-483D-9A04-A53D-9F213DA2AC31}"/>
          </ac:spMkLst>
        </pc:spChg>
        <pc:spChg chg="mod">
          <ac:chgData name="Eric Deniau" userId="02542582-c952-4321-a3d2-a5a720bbb761" providerId="ADAL" clId="{3907CDA3-2230-443D-91E8-536A071784CF}" dt="2024-01-12T10:18:04.165" v="75" actId="1036"/>
          <ac:spMkLst>
            <pc:docMk/>
            <pc:sldMk cId="1331864263" sldId="289"/>
            <ac:spMk id="8" creationId="{AC5C4027-E841-6E77-115C-32C0063E6AC2}"/>
          </ac:spMkLst>
        </pc:spChg>
        <pc:spChg chg="mod">
          <ac:chgData name="Eric Deniau" userId="02542582-c952-4321-a3d2-a5a720bbb761" providerId="ADAL" clId="{3907CDA3-2230-443D-91E8-536A071784CF}" dt="2024-01-12T10:18:04.165" v="75" actId="1036"/>
          <ac:spMkLst>
            <pc:docMk/>
            <pc:sldMk cId="1331864263" sldId="289"/>
            <ac:spMk id="9" creationId="{1BA1296C-E438-48E3-E804-84345EDECE98}"/>
          </ac:spMkLst>
        </pc:spChg>
        <pc:spChg chg="mod">
          <ac:chgData name="Eric Deniau" userId="02542582-c952-4321-a3d2-a5a720bbb761" providerId="ADAL" clId="{3907CDA3-2230-443D-91E8-536A071784CF}" dt="2024-01-12T10:18:04.165" v="75" actId="1036"/>
          <ac:spMkLst>
            <pc:docMk/>
            <pc:sldMk cId="1331864263" sldId="289"/>
            <ac:spMk id="10" creationId="{972D2ED8-A6FF-2C4C-7BEF-66C2666A4151}"/>
          </ac:spMkLst>
        </pc:spChg>
        <pc:spChg chg="add mod">
          <ac:chgData name="Eric Deniau" userId="02542582-c952-4321-a3d2-a5a720bbb761" providerId="ADAL" clId="{3907CDA3-2230-443D-91E8-536A071784CF}" dt="2024-01-12T10:17:46.461" v="33" actId="14100"/>
          <ac:spMkLst>
            <pc:docMk/>
            <pc:sldMk cId="1331864263" sldId="289"/>
            <ac:spMk id="12" creationId="{B715A255-60DC-405D-1B76-3A56FE496253}"/>
          </ac:spMkLst>
        </pc:spChg>
        <pc:spChg chg="mod">
          <ac:chgData name="Eric Deniau" userId="02542582-c952-4321-a3d2-a5a720bbb761" providerId="ADAL" clId="{3907CDA3-2230-443D-91E8-536A071784CF}" dt="2024-01-12T10:18:04.165" v="75" actId="1036"/>
          <ac:spMkLst>
            <pc:docMk/>
            <pc:sldMk cId="1331864263" sldId="289"/>
            <ac:spMk id="27" creationId="{6E1E0956-654B-8160-1CE0-FEDDF5247DEC}"/>
          </ac:spMkLst>
        </pc:spChg>
        <pc:spChg chg="mod">
          <ac:chgData name="Eric Deniau" userId="02542582-c952-4321-a3d2-a5a720bbb761" providerId="ADAL" clId="{3907CDA3-2230-443D-91E8-536A071784CF}" dt="2024-01-12T10:18:04.165" v="75" actId="1036"/>
          <ac:spMkLst>
            <pc:docMk/>
            <pc:sldMk cId="1331864263" sldId="289"/>
            <ac:spMk id="28" creationId="{0F36E16E-F4C7-9564-FDB8-ED3B9DA868BE}"/>
          </ac:spMkLst>
        </pc:spChg>
        <pc:spChg chg="mod">
          <ac:chgData name="Eric Deniau" userId="02542582-c952-4321-a3d2-a5a720bbb761" providerId="ADAL" clId="{3907CDA3-2230-443D-91E8-536A071784CF}" dt="2024-01-12T10:18:04.165" v="75" actId="1036"/>
          <ac:spMkLst>
            <pc:docMk/>
            <pc:sldMk cId="1331864263" sldId="289"/>
            <ac:spMk id="29" creationId="{155CAEC5-96E0-A46E-F55E-9894D0579101}"/>
          </ac:spMkLst>
        </pc:spChg>
        <pc:spChg chg="mod">
          <ac:chgData name="Eric Deniau" userId="02542582-c952-4321-a3d2-a5a720bbb761" providerId="ADAL" clId="{3907CDA3-2230-443D-91E8-536A071784CF}" dt="2024-01-12T10:18:04.165" v="75" actId="1036"/>
          <ac:spMkLst>
            <pc:docMk/>
            <pc:sldMk cId="1331864263" sldId="289"/>
            <ac:spMk id="30" creationId="{6013E4AF-56BC-FDAF-3F2D-910D9909B1CC}"/>
          </ac:spMkLst>
        </pc:spChg>
        <pc:picChg chg="mod">
          <ac:chgData name="Eric Deniau" userId="02542582-c952-4321-a3d2-a5a720bbb761" providerId="ADAL" clId="{3907CDA3-2230-443D-91E8-536A071784CF}" dt="2024-01-12T10:18:04.165" v="75" actId="1036"/>
          <ac:picMkLst>
            <pc:docMk/>
            <pc:sldMk cId="1331864263" sldId="289"/>
            <ac:picMk id="4" creationId="{259FCD73-2B25-5861-10F5-5F8A3C47D2D5}"/>
          </ac:picMkLst>
        </pc:picChg>
        <pc:picChg chg="mod">
          <ac:chgData name="Eric Deniau" userId="02542582-c952-4321-a3d2-a5a720bbb761" providerId="ADAL" clId="{3907CDA3-2230-443D-91E8-536A071784CF}" dt="2024-01-12T10:18:04.165" v="75" actId="1036"/>
          <ac:picMkLst>
            <pc:docMk/>
            <pc:sldMk cId="1331864263" sldId="289"/>
            <ac:picMk id="5" creationId="{14BC759C-236C-54CD-62CF-35F7A9853B08}"/>
          </ac:picMkLst>
        </pc:picChg>
        <pc:picChg chg="mod">
          <ac:chgData name="Eric Deniau" userId="02542582-c952-4321-a3d2-a5a720bbb761" providerId="ADAL" clId="{3907CDA3-2230-443D-91E8-536A071784CF}" dt="2024-01-12T10:18:04.165" v="75" actId="1036"/>
          <ac:picMkLst>
            <pc:docMk/>
            <pc:sldMk cId="1331864263" sldId="289"/>
            <ac:picMk id="11" creationId="{02508E6E-DA43-3CD0-01B7-00D17CA2123B}"/>
          </ac:picMkLst>
        </pc:picChg>
        <pc:picChg chg="mod">
          <ac:chgData name="Eric Deniau" userId="02542582-c952-4321-a3d2-a5a720bbb761" providerId="ADAL" clId="{3907CDA3-2230-443D-91E8-536A071784CF}" dt="2024-01-12T10:18:04.165" v="75" actId="1036"/>
          <ac:picMkLst>
            <pc:docMk/>
            <pc:sldMk cId="1331864263" sldId="289"/>
            <ac:picMk id="13" creationId="{6C129DC9-1B26-A3F0-867E-772EC714AB68}"/>
          </ac:picMkLst>
        </pc:picChg>
        <pc:picChg chg="mod">
          <ac:chgData name="Eric Deniau" userId="02542582-c952-4321-a3d2-a5a720bbb761" providerId="ADAL" clId="{3907CDA3-2230-443D-91E8-536A071784CF}" dt="2024-01-12T10:18:04.165" v="75" actId="1036"/>
          <ac:picMkLst>
            <pc:docMk/>
            <pc:sldMk cId="1331864263" sldId="289"/>
            <ac:picMk id="26" creationId="{9C74A211-29E8-6E0D-C93B-1C1CF6EE6984}"/>
          </ac:picMkLst>
        </pc:picChg>
        <pc:picChg chg="mod">
          <ac:chgData name="Eric Deniau" userId="02542582-c952-4321-a3d2-a5a720bbb761" providerId="ADAL" clId="{3907CDA3-2230-443D-91E8-536A071784CF}" dt="2024-01-12T10:18:04.165" v="75" actId="1036"/>
          <ac:picMkLst>
            <pc:docMk/>
            <pc:sldMk cId="1331864263" sldId="289"/>
            <ac:picMk id="1030" creationId="{6AA7A109-D8D3-3910-8F42-F65F7F189448}"/>
          </ac:picMkLst>
        </pc:picChg>
        <pc:picChg chg="mod">
          <ac:chgData name="Eric Deniau" userId="02542582-c952-4321-a3d2-a5a720bbb761" providerId="ADAL" clId="{3907CDA3-2230-443D-91E8-536A071784CF}" dt="2024-01-12T10:18:04.165" v="75" actId="1036"/>
          <ac:picMkLst>
            <pc:docMk/>
            <pc:sldMk cId="1331864263" sldId="289"/>
            <ac:picMk id="1032" creationId="{FE7D1BFF-A30A-20C8-52CA-DB66849F92FB}"/>
          </ac:picMkLst>
        </pc:picChg>
        <pc:picChg chg="mod">
          <ac:chgData name="Eric Deniau" userId="02542582-c952-4321-a3d2-a5a720bbb761" providerId="ADAL" clId="{3907CDA3-2230-443D-91E8-536A071784CF}" dt="2024-01-12T10:18:04.165" v="75" actId="1036"/>
          <ac:picMkLst>
            <pc:docMk/>
            <pc:sldMk cId="1331864263" sldId="289"/>
            <ac:picMk id="1034" creationId="{275623DC-22BB-9A71-3B28-7175BBBA388A}"/>
          </ac:picMkLst>
        </pc:picChg>
        <pc:picChg chg="mod">
          <ac:chgData name="Eric Deniau" userId="02542582-c952-4321-a3d2-a5a720bbb761" providerId="ADAL" clId="{3907CDA3-2230-443D-91E8-536A071784CF}" dt="2024-01-12T10:18:04.165" v="75" actId="1036"/>
          <ac:picMkLst>
            <pc:docMk/>
            <pc:sldMk cId="1331864263" sldId="289"/>
            <ac:picMk id="1036" creationId="{3DEBBEB2-BD1F-DD59-0A5D-04446DCA45B4}"/>
          </ac:picMkLst>
        </pc:picChg>
        <pc:cxnChg chg="mod">
          <ac:chgData name="Eric Deniau" userId="02542582-c952-4321-a3d2-a5a720bbb761" providerId="ADAL" clId="{3907CDA3-2230-443D-91E8-536A071784CF}" dt="2024-01-12T10:18:04.165" v="75" actId="1036"/>
          <ac:cxnSpMkLst>
            <pc:docMk/>
            <pc:sldMk cId="1331864263" sldId="289"/>
            <ac:cxnSpMk id="15" creationId="{5556A2D8-9DEA-4D69-4F12-38707C3D55DE}"/>
          </ac:cxnSpMkLst>
        </pc:cxnChg>
        <pc:cxnChg chg="mod">
          <ac:chgData name="Eric Deniau" userId="02542582-c952-4321-a3d2-a5a720bbb761" providerId="ADAL" clId="{3907CDA3-2230-443D-91E8-536A071784CF}" dt="2024-01-12T10:18:04.165" v="75" actId="1036"/>
          <ac:cxnSpMkLst>
            <pc:docMk/>
            <pc:sldMk cId="1331864263" sldId="289"/>
            <ac:cxnSpMk id="21" creationId="{F9A241BD-AEC7-6D97-3D19-E2CDFAB16936}"/>
          </ac:cxnSpMkLst>
        </pc:cxnChg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3972659299" sldId="290"/>
        </pc:sldMkLst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3016401464" sldId="291"/>
        </pc:sldMkLst>
      </pc:sldChg>
      <pc:sldChg chg="addSp modSp mod modShow">
        <pc:chgData name="Eric Deniau" userId="02542582-c952-4321-a3d2-a5a720bbb761" providerId="ADAL" clId="{3907CDA3-2230-443D-91E8-536A071784CF}" dt="2024-01-12T10:34:11.928" v="578" actId="12"/>
        <pc:sldMkLst>
          <pc:docMk/>
          <pc:sldMk cId="3265379637" sldId="293"/>
        </pc:sldMkLst>
        <pc:spChg chg="add mod">
          <ac:chgData name="Eric Deniau" userId="02542582-c952-4321-a3d2-a5a720bbb761" providerId="ADAL" clId="{3907CDA3-2230-443D-91E8-536A071784CF}" dt="2024-01-12T10:29:49.777" v="489"/>
          <ac:spMkLst>
            <pc:docMk/>
            <pc:sldMk cId="3265379637" sldId="293"/>
            <ac:spMk id="2" creationId="{42646620-70B6-B412-196D-3B57C53D39C3}"/>
          </ac:spMkLst>
        </pc:spChg>
        <pc:spChg chg="mod">
          <ac:chgData name="Eric Deniau" userId="02542582-c952-4321-a3d2-a5a720bbb761" providerId="ADAL" clId="{3907CDA3-2230-443D-91E8-536A071784CF}" dt="2024-01-12T10:34:11.928" v="578" actId="12"/>
          <ac:spMkLst>
            <pc:docMk/>
            <pc:sldMk cId="3265379637" sldId="293"/>
            <ac:spMk id="3" creationId="{F1555BA1-7A05-CFD6-18DB-DEEA4CA71BFC}"/>
          </ac:spMkLst>
        </pc:spChg>
      </pc:sldChg>
      <pc:sldChg chg="modSp del mod ord modShow">
        <pc:chgData name="Eric Deniau" userId="02542582-c952-4321-a3d2-a5a720bbb761" providerId="ADAL" clId="{3907CDA3-2230-443D-91E8-536A071784CF}" dt="2024-01-12T10:32:25.201" v="552" actId="2696"/>
        <pc:sldMkLst>
          <pc:docMk/>
          <pc:sldMk cId="540050677" sldId="294"/>
        </pc:sldMkLst>
        <pc:spChg chg="mod">
          <ac:chgData name="Eric Deniau" userId="02542582-c952-4321-a3d2-a5a720bbb761" providerId="ADAL" clId="{3907CDA3-2230-443D-91E8-536A071784CF}" dt="2024-01-12T10:31:58.432" v="545" actId="20577"/>
          <ac:spMkLst>
            <pc:docMk/>
            <pc:sldMk cId="540050677" sldId="294"/>
            <ac:spMk id="2" creationId="{ECD105B4-C0D8-F65F-542B-96A0722E27DB}"/>
          </ac:spMkLst>
        </pc:spChg>
        <pc:spChg chg="mod">
          <ac:chgData name="Eric Deniau" userId="02542582-c952-4321-a3d2-a5a720bbb761" providerId="ADAL" clId="{3907CDA3-2230-443D-91E8-536A071784CF}" dt="2024-01-12T10:31:49.070" v="543" actId="20577"/>
          <ac:spMkLst>
            <pc:docMk/>
            <pc:sldMk cId="540050677" sldId="294"/>
            <ac:spMk id="3" creationId="{F1555BA1-7A05-CFD6-18DB-DEEA4CA71BFC}"/>
          </ac:spMkLst>
        </pc:spChg>
        <pc:picChg chg="mod">
          <ac:chgData name="Eric Deniau" userId="02542582-c952-4321-a3d2-a5a720bbb761" providerId="ADAL" clId="{3907CDA3-2230-443D-91E8-536A071784CF}" dt="2024-01-12T10:32:04.620" v="548" actId="1076"/>
          <ac:picMkLst>
            <pc:docMk/>
            <pc:sldMk cId="540050677" sldId="294"/>
            <ac:picMk id="4" creationId="{1DDB9BD0-0648-C1ED-0FC8-9CADC0A05E5D}"/>
          </ac:picMkLst>
        </pc:picChg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2636541820" sldId="295"/>
        </pc:sldMkLst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4255256256" sldId="296"/>
        </pc:sldMkLst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437465579" sldId="297"/>
        </pc:sldMkLst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973495832" sldId="300"/>
        </pc:sldMkLst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2270933069" sldId="302"/>
        </pc:sldMkLst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2593361679" sldId="303"/>
        </pc:sldMkLst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3293164489" sldId="304"/>
        </pc:sldMkLst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3863810858" sldId="305"/>
        </pc:sldMkLst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565024830" sldId="306"/>
        </pc:sldMkLst>
      </pc:sldChg>
      <pc:sldChg chg="del mod modShow">
        <pc:chgData name="Eric Deniau" userId="02542582-c952-4321-a3d2-a5a720bbb761" providerId="ADAL" clId="{3907CDA3-2230-443D-91E8-536A071784CF}" dt="2024-01-12T10:31:16.585" v="521" actId="47"/>
        <pc:sldMkLst>
          <pc:docMk/>
          <pc:sldMk cId="3948614428" sldId="307"/>
        </pc:sldMkLst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98726986" sldId="308"/>
        </pc:sldMkLst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3853109709" sldId="3963"/>
        </pc:sldMkLst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774606499" sldId="5832"/>
        </pc:sldMkLst>
      </pc:sldChg>
      <pc:sldChg chg="del mod modShow">
        <pc:chgData name="Eric Deniau" userId="02542582-c952-4321-a3d2-a5a720bbb761" providerId="ADAL" clId="{3907CDA3-2230-443D-91E8-536A071784CF}" dt="2024-01-12T10:14:27.152" v="2" actId="47"/>
        <pc:sldMkLst>
          <pc:docMk/>
          <pc:sldMk cId="565418626" sldId="5870"/>
        </pc:sldMkLst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561221565" sldId="5871"/>
        </pc:sldMkLst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187695311" sldId="5872"/>
        </pc:sldMkLst>
      </pc:sldChg>
      <pc:sldChg chg="mod modShow">
        <pc:chgData name="Eric Deniau" userId="02542582-c952-4321-a3d2-a5a720bbb761" providerId="ADAL" clId="{3907CDA3-2230-443D-91E8-536A071784CF}" dt="2024-01-12T10:14:12.342" v="0" actId="729"/>
        <pc:sldMkLst>
          <pc:docMk/>
          <pc:sldMk cId="2127260631" sldId="5873"/>
        </pc:sldMkLst>
      </pc:sldChg>
    </pc:docChg>
  </pc:docChgLst>
  <pc:docChgLst>
    <pc:chgData name="Jan Outters" userId="982e5f66-ab12-4434-91ce-66e94c594c2b" providerId="ADAL" clId="{B914B188-F06C-4E4A-8F82-9FA53A864F9B}"/>
    <pc:docChg chg="custSel addSld delSld modSld sldOrd addSection modSection">
      <pc:chgData name="Jan Outters" userId="982e5f66-ab12-4434-91ce-66e94c594c2b" providerId="ADAL" clId="{B914B188-F06C-4E4A-8F82-9FA53A864F9B}" dt="2024-04-15T12:29:32.810" v="718" actId="20577"/>
      <pc:docMkLst>
        <pc:docMk/>
      </pc:docMkLst>
      <pc:sldChg chg="modSp mod">
        <pc:chgData name="Jan Outters" userId="982e5f66-ab12-4434-91ce-66e94c594c2b" providerId="ADAL" clId="{B914B188-F06C-4E4A-8F82-9FA53A864F9B}" dt="2024-04-09T13:26:52.792" v="126" actId="6549"/>
        <pc:sldMkLst>
          <pc:docMk/>
          <pc:sldMk cId="3736067078" sldId="257"/>
        </pc:sldMkLst>
        <pc:spChg chg="mod">
          <ac:chgData name="Jan Outters" userId="982e5f66-ab12-4434-91ce-66e94c594c2b" providerId="ADAL" clId="{B914B188-F06C-4E4A-8F82-9FA53A864F9B}" dt="2024-04-09T13:26:52.792" v="126" actId="6549"/>
          <ac:spMkLst>
            <pc:docMk/>
            <pc:sldMk cId="3736067078" sldId="257"/>
            <ac:spMk id="3" creationId="{115B5A13-0328-7331-C68A-3C838D55EC1D}"/>
          </ac:spMkLst>
        </pc:spChg>
      </pc:sldChg>
      <pc:sldChg chg="ord">
        <pc:chgData name="Jan Outters" userId="982e5f66-ab12-4434-91ce-66e94c594c2b" providerId="ADAL" clId="{B914B188-F06C-4E4A-8F82-9FA53A864F9B}" dt="2024-04-08T16:20:40.553" v="93"/>
        <pc:sldMkLst>
          <pc:docMk/>
          <pc:sldMk cId="3327524973" sldId="265"/>
        </pc:sldMkLst>
      </pc:sldChg>
      <pc:sldChg chg="ord">
        <pc:chgData name="Jan Outters" userId="982e5f66-ab12-4434-91ce-66e94c594c2b" providerId="ADAL" clId="{B914B188-F06C-4E4A-8F82-9FA53A864F9B}" dt="2024-04-08T16:29:41.285" v="102"/>
        <pc:sldMkLst>
          <pc:docMk/>
          <pc:sldMk cId="4247417398" sldId="266"/>
        </pc:sldMkLst>
      </pc:sldChg>
      <pc:sldChg chg="ord">
        <pc:chgData name="Jan Outters" userId="982e5f66-ab12-4434-91ce-66e94c594c2b" providerId="ADAL" clId="{B914B188-F06C-4E4A-8F82-9FA53A864F9B}" dt="2024-04-08T16:29:41.285" v="102"/>
        <pc:sldMkLst>
          <pc:docMk/>
          <pc:sldMk cId="689689637" sldId="267"/>
        </pc:sldMkLst>
      </pc:sldChg>
      <pc:sldChg chg="ord">
        <pc:chgData name="Jan Outters" userId="982e5f66-ab12-4434-91ce-66e94c594c2b" providerId="ADAL" clId="{B914B188-F06C-4E4A-8F82-9FA53A864F9B}" dt="2024-04-08T16:29:41.285" v="102"/>
        <pc:sldMkLst>
          <pc:docMk/>
          <pc:sldMk cId="3578195319" sldId="274"/>
        </pc:sldMkLst>
      </pc:sldChg>
      <pc:sldChg chg="ord">
        <pc:chgData name="Jan Outters" userId="982e5f66-ab12-4434-91ce-66e94c594c2b" providerId="ADAL" clId="{B914B188-F06C-4E4A-8F82-9FA53A864F9B}" dt="2024-04-15T12:13:13.730" v="164"/>
        <pc:sldMkLst>
          <pc:docMk/>
          <pc:sldMk cId="1933813749" sldId="276"/>
        </pc:sldMkLst>
      </pc:sldChg>
      <pc:sldChg chg="ord">
        <pc:chgData name="Jan Outters" userId="982e5f66-ab12-4434-91ce-66e94c594c2b" providerId="ADAL" clId="{B914B188-F06C-4E4A-8F82-9FA53A864F9B}" dt="2024-04-08T16:41:28.554" v="117"/>
        <pc:sldMkLst>
          <pc:docMk/>
          <pc:sldMk cId="1331864263" sldId="289"/>
        </pc:sldMkLst>
      </pc:sldChg>
      <pc:sldChg chg="modSp mod ord">
        <pc:chgData name="Jan Outters" userId="982e5f66-ab12-4434-91ce-66e94c594c2b" providerId="ADAL" clId="{B914B188-F06C-4E4A-8F82-9FA53A864F9B}" dt="2024-04-08T16:16:13.135" v="85" actId="6549"/>
        <pc:sldMkLst>
          <pc:docMk/>
          <pc:sldMk cId="1489913645" sldId="3954"/>
        </pc:sldMkLst>
        <pc:spChg chg="mod">
          <ac:chgData name="Jan Outters" userId="982e5f66-ab12-4434-91ce-66e94c594c2b" providerId="ADAL" clId="{B914B188-F06C-4E4A-8F82-9FA53A864F9B}" dt="2024-04-08T16:16:13.135" v="85" actId="6549"/>
          <ac:spMkLst>
            <pc:docMk/>
            <pc:sldMk cId="1489913645" sldId="3954"/>
            <ac:spMk id="3" creationId="{B23B539E-3568-C601-3FF5-7DFB2464F66A}"/>
          </ac:spMkLst>
        </pc:spChg>
      </pc:sldChg>
      <pc:sldChg chg="ord">
        <pc:chgData name="Jan Outters" userId="982e5f66-ab12-4434-91ce-66e94c594c2b" providerId="ADAL" clId="{B914B188-F06C-4E4A-8F82-9FA53A864F9B}" dt="2024-04-08T16:25:52.931" v="100"/>
        <pc:sldMkLst>
          <pc:docMk/>
          <pc:sldMk cId="4055925852" sldId="3955"/>
        </pc:sldMkLst>
      </pc:sldChg>
      <pc:sldChg chg="ord">
        <pc:chgData name="Jan Outters" userId="982e5f66-ab12-4434-91ce-66e94c594c2b" providerId="ADAL" clId="{B914B188-F06C-4E4A-8F82-9FA53A864F9B}" dt="2024-04-08T16:24:37.571" v="97"/>
        <pc:sldMkLst>
          <pc:docMk/>
          <pc:sldMk cId="3973881517" sldId="3956"/>
        </pc:sldMkLst>
      </pc:sldChg>
      <pc:sldChg chg="ord">
        <pc:chgData name="Jan Outters" userId="982e5f66-ab12-4434-91ce-66e94c594c2b" providerId="ADAL" clId="{B914B188-F06C-4E4A-8F82-9FA53A864F9B}" dt="2024-04-15T12:06:52.746" v="149"/>
        <pc:sldMkLst>
          <pc:docMk/>
          <pc:sldMk cId="3129529323" sldId="3957"/>
        </pc:sldMkLst>
      </pc:sldChg>
      <pc:sldChg chg="ord">
        <pc:chgData name="Jan Outters" userId="982e5f66-ab12-4434-91ce-66e94c594c2b" providerId="ADAL" clId="{B914B188-F06C-4E4A-8F82-9FA53A864F9B}" dt="2024-04-08T16:30:16.927" v="106"/>
        <pc:sldMkLst>
          <pc:docMk/>
          <pc:sldMk cId="4223615123" sldId="3968"/>
        </pc:sldMkLst>
      </pc:sldChg>
      <pc:sldChg chg="ord">
        <pc:chgData name="Jan Outters" userId="982e5f66-ab12-4434-91ce-66e94c594c2b" providerId="ADAL" clId="{B914B188-F06C-4E4A-8F82-9FA53A864F9B}" dt="2024-04-08T16:19:48.259" v="89"/>
        <pc:sldMkLst>
          <pc:docMk/>
          <pc:sldMk cId="2257556956" sldId="3975"/>
        </pc:sldMkLst>
      </pc:sldChg>
      <pc:sldChg chg="ord">
        <pc:chgData name="Jan Outters" userId="982e5f66-ab12-4434-91ce-66e94c594c2b" providerId="ADAL" clId="{B914B188-F06C-4E4A-8F82-9FA53A864F9B}" dt="2024-04-08T16:25:52.931" v="100"/>
        <pc:sldMkLst>
          <pc:docMk/>
          <pc:sldMk cId="640477553" sldId="3976"/>
        </pc:sldMkLst>
      </pc:sldChg>
      <pc:sldChg chg="ord">
        <pc:chgData name="Jan Outters" userId="982e5f66-ab12-4434-91ce-66e94c594c2b" providerId="ADAL" clId="{B914B188-F06C-4E4A-8F82-9FA53A864F9B}" dt="2024-04-15T12:14:53.669" v="166"/>
        <pc:sldMkLst>
          <pc:docMk/>
          <pc:sldMk cId="2040638424" sldId="3987"/>
        </pc:sldMkLst>
      </pc:sldChg>
      <pc:sldChg chg="ord">
        <pc:chgData name="Jan Outters" userId="982e5f66-ab12-4434-91ce-66e94c594c2b" providerId="ADAL" clId="{B914B188-F06C-4E4A-8F82-9FA53A864F9B}" dt="2024-04-08T16:19:50.035" v="91"/>
        <pc:sldMkLst>
          <pc:docMk/>
          <pc:sldMk cId="2583310513" sldId="3991"/>
        </pc:sldMkLst>
      </pc:sldChg>
      <pc:sldChg chg="ord">
        <pc:chgData name="Jan Outters" userId="982e5f66-ab12-4434-91ce-66e94c594c2b" providerId="ADAL" clId="{B914B188-F06C-4E4A-8F82-9FA53A864F9B}" dt="2024-04-08T16:36:21.444" v="111"/>
        <pc:sldMkLst>
          <pc:docMk/>
          <pc:sldMk cId="2418415336" sldId="4432"/>
        </pc:sldMkLst>
      </pc:sldChg>
      <pc:sldChg chg="ord">
        <pc:chgData name="Jan Outters" userId="982e5f66-ab12-4434-91ce-66e94c594c2b" providerId="ADAL" clId="{B914B188-F06C-4E4A-8F82-9FA53A864F9B}" dt="2024-04-15T12:11:40.902" v="160"/>
        <pc:sldMkLst>
          <pc:docMk/>
          <pc:sldMk cId="3044805518" sldId="5830"/>
        </pc:sldMkLst>
      </pc:sldChg>
      <pc:sldChg chg="ord">
        <pc:chgData name="Jan Outters" userId="982e5f66-ab12-4434-91ce-66e94c594c2b" providerId="ADAL" clId="{B914B188-F06C-4E4A-8F82-9FA53A864F9B}" dt="2024-04-15T12:12:09.521" v="162"/>
        <pc:sldMkLst>
          <pc:docMk/>
          <pc:sldMk cId="1261751613" sldId="5831"/>
        </pc:sldMkLst>
      </pc:sldChg>
      <pc:sldChg chg="ord">
        <pc:chgData name="Jan Outters" userId="982e5f66-ab12-4434-91ce-66e94c594c2b" providerId="ADAL" clId="{B914B188-F06C-4E4A-8F82-9FA53A864F9B}" dt="2024-04-08T16:36:44.103" v="113"/>
        <pc:sldMkLst>
          <pc:docMk/>
          <pc:sldMk cId="3086119884" sldId="5875"/>
        </pc:sldMkLst>
      </pc:sldChg>
      <pc:sldChg chg="mod ord modShow">
        <pc:chgData name="Jan Outters" userId="982e5f66-ab12-4434-91ce-66e94c594c2b" providerId="ADAL" clId="{B914B188-F06C-4E4A-8F82-9FA53A864F9B}" dt="2024-04-15T12:19:58.131" v="168" actId="729"/>
        <pc:sldMkLst>
          <pc:docMk/>
          <pc:sldMk cId="990097812" sldId="5888"/>
        </pc:sldMkLst>
      </pc:sldChg>
      <pc:sldChg chg="mod ord modShow">
        <pc:chgData name="Jan Outters" userId="982e5f66-ab12-4434-91ce-66e94c594c2b" providerId="ADAL" clId="{B914B188-F06C-4E4A-8F82-9FA53A864F9B}" dt="2024-04-15T12:19:58.131" v="168" actId="729"/>
        <pc:sldMkLst>
          <pc:docMk/>
          <pc:sldMk cId="4235148236" sldId="5889"/>
        </pc:sldMkLst>
      </pc:sldChg>
      <pc:sldChg chg="ord">
        <pc:chgData name="Jan Outters" userId="982e5f66-ab12-4434-91ce-66e94c594c2b" providerId="ADAL" clId="{B914B188-F06C-4E4A-8F82-9FA53A864F9B}" dt="2024-04-08T16:37:28.161" v="115"/>
        <pc:sldMkLst>
          <pc:docMk/>
          <pc:sldMk cId="1642271458" sldId="2147374108"/>
        </pc:sldMkLst>
      </pc:sldChg>
      <pc:sldChg chg="ord">
        <pc:chgData name="Jan Outters" userId="982e5f66-ab12-4434-91ce-66e94c594c2b" providerId="ADAL" clId="{B914B188-F06C-4E4A-8F82-9FA53A864F9B}" dt="2024-04-08T16:20:40.553" v="93"/>
        <pc:sldMkLst>
          <pc:docMk/>
          <pc:sldMk cId="1766900215" sldId="2147374109"/>
        </pc:sldMkLst>
      </pc:sldChg>
      <pc:sldChg chg="ord">
        <pc:chgData name="Jan Outters" userId="982e5f66-ab12-4434-91ce-66e94c594c2b" providerId="ADAL" clId="{B914B188-F06C-4E4A-8F82-9FA53A864F9B}" dt="2024-04-08T16:24:42.162" v="98" actId="20578"/>
        <pc:sldMkLst>
          <pc:docMk/>
          <pc:sldMk cId="662026486" sldId="2147374110"/>
        </pc:sldMkLst>
      </pc:sldChg>
      <pc:sldChg chg="ord">
        <pc:chgData name="Jan Outters" userId="982e5f66-ab12-4434-91ce-66e94c594c2b" providerId="ADAL" clId="{B914B188-F06C-4E4A-8F82-9FA53A864F9B}" dt="2024-04-15T12:08:28.717" v="154"/>
        <pc:sldMkLst>
          <pc:docMk/>
          <pc:sldMk cId="4053178357" sldId="2147374111"/>
        </pc:sldMkLst>
      </pc:sldChg>
      <pc:sldChg chg="ord">
        <pc:chgData name="Jan Outters" userId="982e5f66-ab12-4434-91ce-66e94c594c2b" providerId="ADAL" clId="{B914B188-F06C-4E4A-8F82-9FA53A864F9B}" dt="2024-04-15T12:08:23.068" v="152"/>
        <pc:sldMkLst>
          <pc:docMk/>
          <pc:sldMk cId="1996163591" sldId="2147374112"/>
        </pc:sldMkLst>
      </pc:sldChg>
      <pc:sldChg chg="ord">
        <pc:chgData name="Jan Outters" userId="982e5f66-ab12-4434-91ce-66e94c594c2b" providerId="ADAL" clId="{B914B188-F06C-4E4A-8F82-9FA53A864F9B}" dt="2024-04-15T12:08:57.971" v="156"/>
        <pc:sldMkLst>
          <pc:docMk/>
          <pc:sldMk cId="2483511187" sldId="2147374113"/>
        </pc:sldMkLst>
      </pc:sldChg>
      <pc:sldChg chg="ord">
        <pc:chgData name="Jan Outters" userId="982e5f66-ab12-4434-91ce-66e94c594c2b" providerId="ADAL" clId="{B914B188-F06C-4E4A-8F82-9FA53A864F9B}" dt="2024-04-15T12:08:57.971" v="156"/>
        <pc:sldMkLst>
          <pc:docMk/>
          <pc:sldMk cId="1302354710" sldId="2147374114"/>
        </pc:sldMkLst>
      </pc:sldChg>
      <pc:sldChg chg="mod modShow">
        <pc:chgData name="Jan Outters" userId="982e5f66-ab12-4434-91ce-66e94c594c2b" providerId="ADAL" clId="{B914B188-F06C-4E4A-8F82-9FA53A864F9B}" dt="2024-04-15T12:18:06.483" v="167" actId="729"/>
        <pc:sldMkLst>
          <pc:docMk/>
          <pc:sldMk cId="825003940" sldId="2147374116"/>
        </pc:sldMkLst>
      </pc:sldChg>
      <pc:sldChg chg="add">
        <pc:chgData name="Jan Outters" userId="982e5f66-ab12-4434-91ce-66e94c594c2b" providerId="ADAL" clId="{B914B188-F06C-4E4A-8F82-9FA53A864F9B}" dt="2024-04-15T12:04:38.156" v="127" actId="2890"/>
        <pc:sldMkLst>
          <pc:docMk/>
          <pc:sldMk cId="22977186" sldId="2147374117"/>
        </pc:sldMkLst>
      </pc:sldChg>
      <pc:sldChg chg="modSp new del mod">
        <pc:chgData name="Jan Outters" userId="982e5f66-ab12-4434-91ce-66e94c594c2b" providerId="ADAL" clId="{B914B188-F06C-4E4A-8F82-9FA53A864F9B}" dt="2024-04-15T12:06:54.428" v="150" actId="2696"/>
        <pc:sldMkLst>
          <pc:docMk/>
          <pc:sldMk cId="2268713906" sldId="2147374118"/>
        </pc:sldMkLst>
        <pc:spChg chg="mod">
          <ac:chgData name="Jan Outters" userId="982e5f66-ab12-4434-91ce-66e94c594c2b" providerId="ADAL" clId="{B914B188-F06C-4E4A-8F82-9FA53A864F9B}" dt="2024-04-15T12:06:30.539" v="145" actId="20577"/>
          <ac:spMkLst>
            <pc:docMk/>
            <pc:sldMk cId="2268713906" sldId="2147374118"/>
            <ac:spMk id="3" creationId="{9E6ADB54-4638-F4CC-6F04-4D81F018A788}"/>
          </ac:spMkLst>
        </pc:spChg>
      </pc:sldChg>
      <pc:sldChg chg="modSp new mod">
        <pc:chgData name="Jan Outters" userId="982e5f66-ab12-4434-91ce-66e94c594c2b" providerId="ADAL" clId="{B914B188-F06C-4E4A-8F82-9FA53A864F9B}" dt="2024-04-15T12:29:32.810" v="718" actId="20577"/>
        <pc:sldMkLst>
          <pc:docMk/>
          <pc:sldMk cId="3279506208" sldId="2147374118"/>
        </pc:sldMkLst>
        <pc:spChg chg="mod">
          <ac:chgData name="Jan Outters" userId="982e5f66-ab12-4434-91ce-66e94c594c2b" providerId="ADAL" clId="{B914B188-F06C-4E4A-8F82-9FA53A864F9B}" dt="2024-04-15T12:24:06.077" v="194" actId="20577"/>
          <ac:spMkLst>
            <pc:docMk/>
            <pc:sldMk cId="3279506208" sldId="2147374118"/>
            <ac:spMk id="2" creationId="{6588CF82-F290-A866-77EF-C2F7C47516A1}"/>
          </ac:spMkLst>
        </pc:spChg>
        <pc:spChg chg="mod">
          <ac:chgData name="Jan Outters" userId="982e5f66-ab12-4434-91ce-66e94c594c2b" providerId="ADAL" clId="{B914B188-F06C-4E4A-8F82-9FA53A864F9B}" dt="2024-04-15T12:29:32.810" v="718" actId="20577"/>
          <ac:spMkLst>
            <pc:docMk/>
            <pc:sldMk cId="3279506208" sldId="2147374118"/>
            <ac:spMk id="3" creationId="{CC545047-B9FB-8475-1022-CB173A7AFD08}"/>
          </ac:spMkLst>
        </pc:spChg>
      </pc:sldChg>
    </pc:docChg>
  </pc:docChgLst>
  <pc:docChgLst>
    <pc:chgData name="Eric Deniau" userId="S::eric.deniau_vitec.com#ext#@sennheiseroffice365.onmicrosoft.com::6b068ec0-932e-4cfe-a689-ca8308754132" providerId="AD" clId="Web-{3299393E-7F75-496B-8191-F1A61738EE78}"/>
    <pc:docChg chg="modSld">
      <pc:chgData name="Eric Deniau" userId="S::eric.deniau_vitec.com#ext#@sennheiseroffice365.onmicrosoft.com::6b068ec0-932e-4cfe-a689-ca8308754132" providerId="AD" clId="Web-{3299393E-7F75-496B-8191-F1A61738EE78}" dt="2024-01-08T16:29:10.925" v="23" actId="20577"/>
      <pc:docMkLst>
        <pc:docMk/>
      </pc:docMkLst>
      <pc:sldChg chg="addSp modSp">
        <pc:chgData name="Eric Deniau" userId="S::eric.deniau_vitec.com#ext#@sennheiseroffice365.onmicrosoft.com::6b068ec0-932e-4cfe-a689-ca8308754132" providerId="AD" clId="Web-{3299393E-7F75-496B-8191-F1A61738EE78}" dt="2024-01-08T16:29:10.925" v="23" actId="20577"/>
        <pc:sldMkLst>
          <pc:docMk/>
          <pc:sldMk cId="2639988978" sldId="5838"/>
        </pc:sldMkLst>
        <pc:spChg chg="mod">
          <ac:chgData name="Eric Deniau" userId="S::eric.deniau_vitec.com#ext#@sennheiseroffice365.onmicrosoft.com::6b068ec0-932e-4cfe-a689-ca8308754132" providerId="AD" clId="Web-{3299393E-7F75-496B-8191-F1A61738EE78}" dt="2024-01-08T16:29:10.925" v="23" actId="20577"/>
          <ac:spMkLst>
            <pc:docMk/>
            <pc:sldMk cId="2639988978" sldId="5838"/>
            <ac:spMk id="3" creationId="{B7A11FB4-F0CA-6D24-DBFE-FEE80003EDDF}"/>
          </ac:spMkLst>
        </pc:spChg>
        <pc:picChg chg="mod">
          <ac:chgData name="Eric Deniau" userId="S::eric.deniau_vitec.com#ext#@sennheiseroffice365.onmicrosoft.com::6b068ec0-932e-4cfe-a689-ca8308754132" providerId="AD" clId="Web-{3299393E-7F75-496B-8191-F1A61738EE78}" dt="2024-01-08T16:14:53.478" v="20" actId="1076"/>
          <ac:picMkLst>
            <pc:docMk/>
            <pc:sldMk cId="2639988978" sldId="5838"/>
            <ac:picMk id="5" creationId="{9640F12D-A520-F87C-59B5-77DF0A73A701}"/>
          </ac:picMkLst>
        </pc:picChg>
        <pc:picChg chg="mod modCrop">
          <ac:chgData name="Eric Deniau" userId="S::eric.deniau_vitec.com#ext#@sennheiseroffice365.onmicrosoft.com::6b068ec0-932e-4cfe-a689-ca8308754132" providerId="AD" clId="Web-{3299393E-7F75-496B-8191-F1A61738EE78}" dt="2024-01-08T16:14:53.447" v="18" actId="1076"/>
          <ac:picMkLst>
            <pc:docMk/>
            <pc:sldMk cId="2639988978" sldId="5838"/>
            <ac:picMk id="6" creationId="{EF07890D-353A-6496-3195-1D843399FD2A}"/>
          </ac:picMkLst>
        </pc:picChg>
        <pc:picChg chg="mod">
          <ac:chgData name="Eric Deniau" userId="S::eric.deniau_vitec.com#ext#@sennheiseroffice365.onmicrosoft.com::6b068ec0-932e-4cfe-a689-ca8308754132" providerId="AD" clId="Web-{3299393E-7F75-496B-8191-F1A61738EE78}" dt="2024-01-08T16:14:53.462" v="19" actId="1076"/>
          <ac:picMkLst>
            <pc:docMk/>
            <pc:sldMk cId="2639988978" sldId="5838"/>
            <ac:picMk id="7" creationId="{D371383A-B33E-5BE8-ACE1-C407036A0556}"/>
          </ac:picMkLst>
        </pc:picChg>
        <pc:picChg chg="add mod">
          <ac:chgData name="Eric Deniau" userId="S::eric.deniau_vitec.com#ext#@sennheiseroffice365.onmicrosoft.com::6b068ec0-932e-4cfe-a689-ca8308754132" providerId="AD" clId="Web-{3299393E-7F75-496B-8191-F1A61738EE78}" dt="2024-01-08T16:14:53.478" v="21" actId="1076"/>
          <ac:picMkLst>
            <pc:docMk/>
            <pc:sldMk cId="2639988978" sldId="5838"/>
            <ac:picMk id="8" creationId="{3FE93598-03F7-565A-5BFD-08ACFA81120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A28A5-C782-4D3F-89F8-D676AAE9C6F3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06148-B13D-470F-87D7-C4243D314AA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838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err="1"/>
              <a:t>Ateme</a:t>
            </a:r>
            <a:r>
              <a:rPr lang="de-DE"/>
              <a:t> 3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1F99C-CA22-4F58-8DE7-FDD90B65CEF5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9852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err="1"/>
              <a:t>Ateme</a:t>
            </a:r>
            <a:r>
              <a:rPr lang="de-DE"/>
              <a:t> 4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1F99C-CA22-4F58-8DE7-FDD90B65CEF5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8669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err="1"/>
              <a:t>Vitec</a:t>
            </a:r>
            <a:r>
              <a:rPr lang="de-DE"/>
              <a:t> 3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1F99C-CA22-4F58-8DE7-FDD90B65CEF5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58085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err="1"/>
              <a:t>Wirepas</a:t>
            </a:r>
            <a:r>
              <a:rPr lang="de-DE"/>
              <a:t> 2</a:t>
            </a:r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C1F99C-CA22-4F58-8DE7-FDD90B65CEF5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0864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To conclude on smart metering, with 5G Mesh, deployments…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E2ECA5-5C33-4760-898E-E60DF6017428}" type="slidenum">
              <a:rPr lang="sv-SE" smtClean="0"/>
              <a:t>19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4251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5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16F7FF-3DB0-1054-8421-D47BE19BA38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82606"/>
            <a:ext cx="9144000" cy="2387600"/>
          </a:xfrm>
        </p:spPr>
        <p:txBody>
          <a:bodyPr anchor="b">
            <a:noAutofit/>
          </a:bodyPr>
          <a:lstStyle>
            <a:lvl1pPr algn="ctr">
              <a:defRPr sz="4000" baseline="0"/>
            </a:lvl1pPr>
          </a:lstStyle>
          <a:p>
            <a: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Media and Event </a:t>
            </a:r>
            <a:r>
              <a:rPr lang="de-DE" sz="4000" b="0" i="0" err="1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production</a:t>
            </a:r>
            <a: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 </a:t>
            </a:r>
            <a:b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</a:br>
            <a: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via Resilient Communication</a:t>
            </a:r>
            <a:b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</a:br>
            <a: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 on IoT Infrastructure</a:t>
            </a:r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C800B40-4816-BD7C-FCCA-AC5262C07B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562281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/>
              <a:t>&lt;NAME&gt;</a:t>
            </a:r>
            <a:br>
              <a:rPr lang="de-DE"/>
            </a:br>
            <a:r>
              <a:rPr lang="de-DE"/>
              <a:t>&lt;COMPANY&gt;</a:t>
            </a:r>
            <a:br>
              <a:rPr lang="de-DE"/>
            </a:br>
            <a:r>
              <a:rPr lang="de-DE"/>
              <a:t>&lt;</a:t>
            </a:r>
            <a:r>
              <a:rPr lang="de-DE" err="1"/>
              <a:t>name</a:t>
            </a:r>
            <a:r>
              <a:rPr lang="de-DE"/>
              <a:t>&gt;.&lt;</a:t>
            </a:r>
            <a:r>
              <a:rPr lang="de-DE" err="1"/>
              <a:t>name</a:t>
            </a:r>
            <a:r>
              <a:rPr lang="de-DE"/>
              <a:t>&gt;@&lt;name&gt;.com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F8A3B8F1-4E48-6E67-2208-24A875A33E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24000" y="5685182"/>
            <a:ext cx="4170784" cy="832307"/>
          </a:xfrm>
          <a:prstGeom prst="rect">
            <a:avLst/>
          </a:prstGeom>
        </p:spPr>
      </p:pic>
      <p:pic>
        <p:nvPicPr>
          <p:cNvPr id="12" name="Picture 2" descr="Umbenennung BMWK - DLR - Projektträger Luftfahrtforschung">
            <a:extLst>
              <a:ext uri="{FF2B5EF4-FFF2-40B4-BE49-F238E27FC236}">
                <a16:creationId xmlns:a16="http://schemas.microsoft.com/office/drawing/2014/main" id="{24E9EE59-6BD3-89CA-0151-E39210ED13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6970" y="5164671"/>
            <a:ext cx="1401030" cy="144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3DF0AD3E-9FCF-8222-3A5A-E423C04FF21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4341" y="5494824"/>
            <a:ext cx="1252436" cy="107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076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E0FEEC-3357-0321-C17F-7C0F0315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910CF97-9F1B-682F-63DA-42DE8FE16B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BE1DD47-3AA4-8A38-B22A-51F8FE885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63FF10-B796-462F-E780-4730B2842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1E2B14D-9A36-0DA2-07DC-15E059002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3235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F3199E7-3448-E51C-1642-009B3D03FE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1BFCA2E-8EDA-F673-A277-5BEEB9CC17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5DCB717-E3EC-E3A4-B388-A33033EE4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7F2E4-7060-FEC8-FCA1-5EFC9D706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4AD687E-1FC8-151F-181C-5912FC088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1950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-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bildnummer 2">
            <a:extLst>
              <a:ext uri="{FF2B5EF4-FFF2-40B4-BE49-F238E27FC236}">
                <a16:creationId xmlns:a16="http://schemas.microsoft.com/office/drawing/2014/main" id="{0BB4BBAF-743C-8849-A33B-4015E4CF04DE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>
          <a:xfrm>
            <a:off x="4256088" y="320890"/>
            <a:ext cx="727075" cy="550648"/>
          </a:xfrm>
        </p:spPr>
        <p:txBody>
          <a:bodyPr/>
          <a:lstStyle>
            <a:lvl1pPr algn="l">
              <a:defRPr/>
            </a:lvl1pPr>
          </a:lstStyle>
          <a:p>
            <a:fld id="{8AC77886-450C-4544-88C7-5996FA5F78BC}" type="slidenum">
              <a:rPr lang="sv-SE" smtClean="0"/>
              <a:pPr/>
              <a:t>‹Nr.›</a:t>
            </a:fld>
            <a:endParaRPr lang="sv-SE"/>
          </a:p>
        </p:txBody>
      </p:sp>
      <p:sp>
        <p:nvSpPr>
          <p:cNvPr id="11" name="Platshållare för sidfot 6">
            <a:extLst>
              <a:ext uri="{FF2B5EF4-FFF2-40B4-BE49-F238E27FC236}">
                <a16:creationId xmlns:a16="http://schemas.microsoft.com/office/drawing/2014/main" id="{1D8C157E-08A5-764C-94D4-BE740D4E88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6972" y="317500"/>
            <a:ext cx="2256103" cy="554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marR="0" indent="0" algn="l" defTabSz="914400" rtl="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sv-SE" err="1"/>
              <a:t>Confidentiality</a:t>
            </a:r>
            <a:r>
              <a:rPr lang="sv-SE"/>
              <a:t> </a:t>
            </a:r>
            <a:r>
              <a:rPr lang="sv-SE" err="1"/>
              <a:t>level</a:t>
            </a:r>
            <a:endParaRPr lang="sv-SE"/>
          </a:p>
        </p:txBody>
      </p:sp>
      <p:sp>
        <p:nvSpPr>
          <p:cNvPr id="8" name="Rubrik 3">
            <a:extLst>
              <a:ext uri="{FF2B5EF4-FFF2-40B4-BE49-F238E27FC236}">
                <a16:creationId xmlns:a16="http://schemas.microsoft.com/office/drawing/2014/main" id="{1512A777-F710-024A-8098-5BE0E1D4CF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500" y="1127125"/>
            <a:ext cx="7616826" cy="554038"/>
          </a:xfrm>
        </p:spPr>
        <p:txBody>
          <a:bodyPr tIns="72000"/>
          <a:lstStyle/>
          <a:p>
            <a:r>
              <a:rPr lang="sv-SE" err="1"/>
              <a:t>Headline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73498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blue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C81D5CC8-92D7-1A40-9D53-D626FC0A9D90}"/>
              </a:ext>
            </a:extLst>
          </p:cNvPr>
          <p:cNvSpPr/>
          <p:nvPr userDrawn="1"/>
        </p:nvSpPr>
        <p:spPr>
          <a:xfrm>
            <a:off x="4005295" y="4017600"/>
            <a:ext cx="8283393" cy="2275441"/>
          </a:xfrm>
          <a:prstGeom prst="rect">
            <a:avLst/>
          </a:prstGeom>
          <a:solidFill>
            <a:schemeClr val="accent1">
              <a:alpha val="6998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9A6845C-857D-4B46-847B-EEEC9FEF8388}"/>
              </a:ext>
            </a:extLst>
          </p:cNvPr>
          <p:cNvSpPr/>
          <p:nvPr userDrawn="1"/>
        </p:nvSpPr>
        <p:spPr>
          <a:xfrm>
            <a:off x="-100361" y="4017600"/>
            <a:ext cx="4108123" cy="2275441"/>
          </a:xfrm>
          <a:prstGeom prst="rect">
            <a:avLst/>
          </a:prstGeom>
          <a:solidFill>
            <a:schemeClr val="accent1">
              <a:alpha val="6998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1E34A94-7517-2B4E-A435-E3AF9C735237}"/>
              </a:ext>
            </a:extLst>
          </p:cNvPr>
          <p:cNvCxnSpPr>
            <a:cxnSpLocks/>
          </p:cNvCxnSpPr>
          <p:nvPr userDrawn="1"/>
        </p:nvCxnSpPr>
        <p:spPr>
          <a:xfrm flipV="1">
            <a:off x="4007768" y="4174458"/>
            <a:ext cx="0" cy="19908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itle 1">
            <a:extLst>
              <a:ext uri="{FF2B5EF4-FFF2-40B4-BE49-F238E27FC236}">
                <a16:creationId xmlns:a16="http://schemas.microsoft.com/office/drawing/2014/main" id="{457673E9-E939-BA4C-BB5C-CF51DDA70F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9634" y="4189956"/>
            <a:ext cx="7286564" cy="195985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6000"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Title</a:t>
            </a:r>
            <a:endParaRPr lang="en-US"/>
          </a:p>
        </p:txBody>
      </p:sp>
      <p:pic>
        <p:nvPicPr>
          <p:cNvPr id="26" name="Picture 2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1B33E9F-DF02-4B45-B2F3-C4D9B875F7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3146" y="4848966"/>
            <a:ext cx="3110101" cy="641830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9BC2697-455F-3E40-91A7-0ADF3514B371}"/>
              </a:ext>
            </a:extLst>
          </p:cNvPr>
          <p:cNvCxnSpPr/>
          <p:nvPr userDrawn="1"/>
        </p:nvCxnSpPr>
        <p:spPr>
          <a:xfrm>
            <a:off x="-200722" y="6300439"/>
            <a:ext cx="12768146" cy="0"/>
          </a:xfrm>
          <a:prstGeom prst="line">
            <a:avLst/>
          </a:prstGeom>
          <a:ln w="25400">
            <a:solidFill>
              <a:srgbClr val="F47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60517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e- blue b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19A6845C-857D-4B46-847B-EEEC9FEF8388}"/>
              </a:ext>
            </a:extLst>
          </p:cNvPr>
          <p:cNvSpPr/>
          <p:nvPr userDrawn="1"/>
        </p:nvSpPr>
        <p:spPr>
          <a:xfrm>
            <a:off x="-100361" y="4364323"/>
            <a:ext cx="12389049" cy="1928718"/>
          </a:xfrm>
          <a:prstGeom prst="rect">
            <a:avLst/>
          </a:prstGeom>
          <a:solidFill>
            <a:schemeClr val="accent1">
              <a:alpha val="6998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57673E9-E939-BA4C-BB5C-CF51DDA70F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376" y="4509120"/>
            <a:ext cx="11176822" cy="164068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Title</a:t>
            </a:r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9BC2697-455F-3E40-91A7-0ADF3514B371}"/>
              </a:ext>
            </a:extLst>
          </p:cNvPr>
          <p:cNvCxnSpPr/>
          <p:nvPr userDrawn="1"/>
        </p:nvCxnSpPr>
        <p:spPr>
          <a:xfrm>
            <a:off x="-200722" y="6300439"/>
            <a:ext cx="12768146" cy="0"/>
          </a:xfrm>
          <a:prstGeom prst="line">
            <a:avLst/>
          </a:prstGeom>
          <a:ln w="25400">
            <a:solidFill>
              <a:srgbClr val="F47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F0FDE7E5-51C6-514F-A69A-B2CF66EDF9B6}"/>
              </a:ext>
            </a:extLst>
          </p:cNvPr>
          <p:cNvSpPr/>
          <p:nvPr userDrawn="1"/>
        </p:nvSpPr>
        <p:spPr>
          <a:xfrm>
            <a:off x="4799856" y="0"/>
            <a:ext cx="2592288" cy="1268760"/>
          </a:xfrm>
          <a:prstGeom prst="rect">
            <a:avLst/>
          </a:prstGeom>
          <a:gradFill>
            <a:gsLst>
              <a:gs pos="17000">
                <a:srgbClr val="000000">
                  <a:alpha val="40387"/>
                </a:srgbClr>
              </a:gs>
              <a:gs pos="74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F0EED85-3852-C442-B7AB-92D655B355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17900" y="557560"/>
            <a:ext cx="1956200" cy="4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8339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- blue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C81D5CC8-92D7-1A40-9D53-D626FC0A9D90}"/>
              </a:ext>
            </a:extLst>
          </p:cNvPr>
          <p:cNvSpPr/>
          <p:nvPr userDrawn="1"/>
        </p:nvSpPr>
        <p:spPr>
          <a:xfrm>
            <a:off x="4005295" y="4017600"/>
            <a:ext cx="8283393" cy="22754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9A6845C-857D-4B46-847B-EEEC9FEF8388}"/>
              </a:ext>
            </a:extLst>
          </p:cNvPr>
          <p:cNvSpPr/>
          <p:nvPr userDrawn="1"/>
        </p:nvSpPr>
        <p:spPr>
          <a:xfrm>
            <a:off x="-100361" y="4017600"/>
            <a:ext cx="4108123" cy="22754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1E34A94-7517-2B4E-A435-E3AF9C735237}"/>
              </a:ext>
            </a:extLst>
          </p:cNvPr>
          <p:cNvCxnSpPr>
            <a:cxnSpLocks/>
          </p:cNvCxnSpPr>
          <p:nvPr userDrawn="1"/>
        </p:nvCxnSpPr>
        <p:spPr>
          <a:xfrm flipV="1">
            <a:off x="4007768" y="4174458"/>
            <a:ext cx="0" cy="199084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1B33E9F-DF02-4B45-B2F3-C4D9B875F7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3146" y="4834405"/>
            <a:ext cx="3110101" cy="641830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BD704251-7977-CD45-B14F-33FBC2179C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14602" y="4174458"/>
            <a:ext cx="7409888" cy="1990846"/>
          </a:xfrm>
          <a:prstGeom prst="rect">
            <a:avLst/>
          </a:prstGeom>
        </p:spPr>
        <p:txBody>
          <a:bodyPr/>
          <a:lstStyle>
            <a:lvl1pPr>
              <a:buClr>
                <a:srgbClr val="F47937"/>
              </a:buClr>
              <a:buSzPct val="70000"/>
              <a:defRPr sz="3600" b="1">
                <a:solidFill>
                  <a:schemeClr val="bg2"/>
                </a:solidFill>
                <a:latin typeface="+mj-lt"/>
              </a:defRPr>
            </a:lvl1pPr>
            <a:lvl2pPr>
              <a:buClr>
                <a:srgbClr val="F47937"/>
              </a:buClr>
              <a:buSzPct val="70000"/>
              <a:defRPr>
                <a:solidFill>
                  <a:schemeClr val="bg2"/>
                </a:solidFill>
                <a:latin typeface="+mj-lt"/>
              </a:defRPr>
            </a:lvl2pPr>
            <a:lvl3pPr>
              <a:buClr>
                <a:srgbClr val="F47937"/>
              </a:buClr>
              <a:buSzPct val="70000"/>
              <a:defRPr>
                <a:solidFill>
                  <a:schemeClr val="bg2"/>
                </a:solidFill>
                <a:latin typeface="+mj-lt"/>
              </a:defRPr>
            </a:lvl3pPr>
            <a:lvl4pPr>
              <a:buClr>
                <a:srgbClr val="F47937"/>
              </a:buClr>
              <a:buSzPct val="70000"/>
              <a:defRPr>
                <a:solidFill>
                  <a:schemeClr val="bg2"/>
                </a:solidFill>
                <a:latin typeface="+mj-lt"/>
              </a:defRPr>
            </a:lvl4pPr>
            <a:lvl5pPr>
              <a:buClr>
                <a:srgbClr val="F47937"/>
              </a:buClr>
              <a:buSzPct val="70000"/>
              <a:defRPr>
                <a:solidFill>
                  <a:schemeClr val="bg2"/>
                </a:solidFill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508D3AD-A4F1-9A47-8877-C0A71E1D8AC5}"/>
              </a:ext>
            </a:extLst>
          </p:cNvPr>
          <p:cNvCxnSpPr/>
          <p:nvPr userDrawn="1"/>
        </p:nvCxnSpPr>
        <p:spPr>
          <a:xfrm>
            <a:off x="-200722" y="6300439"/>
            <a:ext cx="12768146" cy="0"/>
          </a:xfrm>
          <a:prstGeom prst="line">
            <a:avLst/>
          </a:prstGeom>
          <a:ln w="25400">
            <a:solidFill>
              <a:srgbClr val="F47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0444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- white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0D80AD-A5CF-3A46-95BE-E9616976CDE5}"/>
              </a:ext>
            </a:extLst>
          </p:cNvPr>
          <p:cNvSpPr/>
          <p:nvPr userDrawn="1"/>
        </p:nvSpPr>
        <p:spPr>
          <a:xfrm>
            <a:off x="4005295" y="4017600"/>
            <a:ext cx="8283393" cy="2275441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DC90498-3612-DC4F-8F27-63EE0BDE216E}"/>
              </a:ext>
            </a:extLst>
          </p:cNvPr>
          <p:cNvSpPr/>
          <p:nvPr userDrawn="1"/>
        </p:nvSpPr>
        <p:spPr>
          <a:xfrm>
            <a:off x="-100361" y="4017600"/>
            <a:ext cx="4108123" cy="22754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57673E9-E939-BA4C-BB5C-CF51DDA70F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69634" y="4175395"/>
            <a:ext cx="7286564" cy="195985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Title</a:t>
            </a:r>
            <a:endParaRPr lang="en-US"/>
          </a:p>
        </p:txBody>
      </p:sp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31F0EC79-3D19-AA45-889F-EA7DE102F9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79852" y="4567240"/>
            <a:ext cx="3616691" cy="117616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827BA00-23FC-5D40-907F-8A2C764A6866}"/>
              </a:ext>
            </a:extLst>
          </p:cNvPr>
          <p:cNvCxnSpPr/>
          <p:nvPr userDrawn="1"/>
        </p:nvCxnSpPr>
        <p:spPr>
          <a:xfrm>
            <a:off x="-200722" y="6300439"/>
            <a:ext cx="12768146" cy="0"/>
          </a:xfrm>
          <a:prstGeom prst="line">
            <a:avLst/>
          </a:prstGeom>
          <a:ln w="25400">
            <a:solidFill>
              <a:srgbClr val="F47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2369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e- white b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19A6845C-857D-4B46-847B-EEEC9FEF8388}"/>
              </a:ext>
            </a:extLst>
          </p:cNvPr>
          <p:cNvSpPr/>
          <p:nvPr userDrawn="1"/>
        </p:nvSpPr>
        <p:spPr>
          <a:xfrm>
            <a:off x="-100361" y="4364323"/>
            <a:ext cx="12389049" cy="192871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57673E9-E939-BA4C-BB5C-CF51DDA70F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376" y="4509120"/>
            <a:ext cx="11176822" cy="1640685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to edit Title</a:t>
            </a:r>
            <a:endParaRPr lang="en-US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9BC2697-455F-3E40-91A7-0ADF3514B371}"/>
              </a:ext>
            </a:extLst>
          </p:cNvPr>
          <p:cNvCxnSpPr/>
          <p:nvPr userDrawn="1"/>
        </p:nvCxnSpPr>
        <p:spPr>
          <a:xfrm>
            <a:off x="-200722" y="6300439"/>
            <a:ext cx="12768146" cy="0"/>
          </a:xfrm>
          <a:prstGeom prst="line">
            <a:avLst/>
          </a:prstGeom>
          <a:ln w="25400">
            <a:solidFill>
              <a:srgbClr val="F47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F0FDE7E5-51C6-514F-A69A-B2CF66EDF9B6}"/>
              </a:ext>
            </a:extLst>
          </p:cNvPr>
          <p:cNvSpPr/>
          <p:nvPr userDrawn="1"/>
        </p:nvSpPr>
        <p:spPr>
          <a:xfrm>
            <a:off x="4799856" y="0"/>
            <a:ext cx="2592288" cy="1268760"/>
          </a:xfrm>
          <a:prstGeom prst="rect">
            <a:avLst/>
          </a:prstGeom>
          <a:gradFill>
            <a:gsLst>
              <a:gs pos="17000">
                <a:srgbClr val="000000">
                  <a:alpha val="40387"/>
                </a:srgbClr>
              </a:gs>
              <a:gs pos="74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F0EED85-3852-C442-B7AB-92D655B355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17900" y="557560"/>
            <a:ext cx="1956200" cy="40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017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- white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0D80AD-A5CF-3A46-95BE-E9616976CDE5}"/>
              </a:ext>
            </a:extLst>
          </p:cNvPr>
          <p:cNvSpPr/>
          <p:nvPr userDrawn="1"/>
        </p:nvSpPr>
        <p:spPr>
          <a:xfrm>
            <a:off x="4005295" y="4017600"/>
            <a:ext cx="8283393" cy="2275441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DC90498-3612-DC4F-8F27-63EE0BDE216E}"/>
              </a:ext>
            </a:extLst>
          </p:cNvPr>
          <p:cNvSpPr/>
          <p:nvPr userDrawn="1"/>
        </p:nvSpPr>
        <p:spPr>
          <a:xfrm>
            <a:off x="-100361" y="4017600"/>
            <a:ext cx="4108123" cy="22754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pic>
        <p:nvPicPr>
          <p:cNvPr id="6" name="Content Placeholder 6">
            <a:extLst>
              <a:ext uri="{FF2B5EF4-FFF2-40B4-BE49-F238E27FC236}">
                <a16:creationId xmlns:a16="http://schemas.microsoft.com/office/drawing/2014/main" id="{31F0EC79-3D19-AA45-889F-EA7DE102F9F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79852" y="4567240"/>
            <a:ext cx="3616691" cy="1176160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1BEBC344-D718-4545-B9EC-D56A60D3DD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14602" y="4174458"/>
            <a:ext cx="7409888" cy="1990846"/>
          </a:xfrm>
          <a:prstGeom prst="rect">
            <a:avLst/>
          </a:prstGeom>
        </p:spPr>
        <p:txBody>
          <a:bodyPr/>
          <a:lstStyle>
            <a:lvl1pPr>
              <a:buClr>
                <a:srgbClr val="F47937"/>
              </a:buClr>
              <a:buSzPct val="70000"/>
              <a:defRPr sz="3600" b="1">
                <a:solidFill>
                  <a:schemeClr val="accent1"/>
                </a:solidFill>
                <a:latin typeface="+mj-lt"/>
              </a:defRPr>
            </a:lvl1pPr>
            <a:lvl2pPr>
              <a:buClr>
                <a:srgbClr val="F47937"/>
              </a:buClr>
              <a:buSzPct val="70000"/>
              <a:defRPr>
                <a:solidFill>
                  <a:schemeClr val="accent1"/>
                </a:solidFill>
                <a:latin typeface="+mj-lt"/>
              </a:defRPr>
            </a:lvl2pPr>
            <a:lvl3pPr>
              <a:buClr>
                <a:srgbClr val="F47937"/>
              </a:buClr>
              <a:buSzPct val="70000"/>
              <a:defRPr>
                <a:solidFill>
                  <a:schemeClr val="accent1"/>
                </a:solidFill>
                <a:latin typeface="+mj-lt"/>
              </a:defRPr>
            </a:lvl3pPr>
            <a:lvl4pPr>
              <a:buClr>
                <a:srgbClr val="F47937"/>
              </a:buClr>
              <a:buSzPct val="70000"/>
              <a:defRPr>
                <a:solidFill>
                  <a:schemeClr val="accent1"/>
                </a:solidFill>
                <a:latin typeface="+mj-lt"/>
              </a:defRPr>
            </a:lvl4pPr>
            <a:lvl5pPr>
              <a:buClr>
                <a:srgbClr val="F47937"/>
              </a:buClr>
              <a:buSzPct val="70000"/>
              <a:defRPr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9133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 -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oter Placeholder 4">
            <a:extLst>
              <a:ext uri="{FF2B5EF4-FFF2-40B4-BE49-F238E27FC236}">
                <a16:creationId xmlns:a16="http://schemas.microsoft.com/office/drawing/2014/main" id="{2EF6E845-AE02-C841-96AB-758070011E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82751" y="6356350"/>
            <a:ext cx="6569927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accent3"/>
                </a:solidFill>
              </a:defRPr>
            </a:lvl1pPr>
          </a:lstStyle>
          <a:p>
            <a:endParaRPr lang="en-US"/>
          </a:p>
        </p:txBody>
      </p:sp>
      <p:pic>
        <p:nvPicPr>
          <p:cNvPr id="28" name="Content Placeholder 6">
            <a:extLst>
              <a:ext uri="{FF2B5EF4-FFF2-40B4-BE49-F238E27FC236}">
                <a16:creationId xmlns:a16="http://schemas.microsoft.com/office/drawing/2014/main" id="{8DBCC7D9-E5DB-C946-9675-60B3FCC508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889701" y="6443663"/>
            <a:ext cx="915496" cy="188912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46E9E4B-EE42-A242-9D3F-64FF08B2391A}"/>
              </a:ext>
            </a:extLst>
          </p:cNvPr>
          <p:cNvCxnSpPr/>
          <p:nvPr userDrawn="1"/>
        </p:nvCxnSpPr>
        <p:spPr>
          <a:xfrm>
            <a:off x="-200722" y="6300439"/>
            <a:ext cx="12768146" cy="0"/>
          </a:xfrm>
          <a:prstGeom prst="line">
            <a:avLst/>
          </a:prstGeom>
          <a:ln w="22225">
            <a:solidFill>
              <a:srgbClr val="F47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5E806C53-B925-0B4C-A47A-E1A02E2BAE1F}"/>
              </a:ext>
            </a:extLst>
          </p:cNvPr>
          <p:cNvSpPr txBox="1">
            <a:spLocks/>
          </p:cNvSpPr>
          <p:nvPr userDrawn="1"/>
        </p:nvSpPr>
        <p:spPr>
          <a:xfrm>
            <a:off x="838200" y="6356350"/>
            <a:ext cx="4107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9DD31829-F5D2-42DE-ACB2-5DE84052E9ED}" type="slidenum">
              <a:rPr lang="en-US" smtClean="0">
                <a:solidFill>
                  <a:schemeClr val="accent3"/>
                </a:solidFill>
              </a:rPr>
              <a:pPr algn="l"/>
              <a:t>‹Nr.›</a:t>
            </a:fld>
            <a:endParaRPr lang="en-US">
              <a:solidFill>
                <a:schemeClr val="accent3"/>
              </a:solidFill>
            </a:endParaRPr>
          </a:p>
        </p:txBody>
      </p:sp>
      <p:sp>
        <p:nvSpPr>
          <p:cNvPr id="35" name="Content Placeholder 3">
            <a:extLst>
              <a:ext uri="{FF2B5EF4-FFF2-40B4-BE49-F238E27FC236}">
                <a16:creationId xmlns:a16="http://schemas.microsoft.com/office/drawing/2014/main" id="{D548790C-8A46-5D43-9E55-1AC9E4E38B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215299"/>
            <a:ext cx="10368780" cy="4941906"/>
          </a:xfrm>
          <a:prstGeom prst="rect">
            <a:avLst/>
          </a:prstGeom>
        </p:spPr>
        <p:txBody>
          <a:bodyPr/>
          <a:lstStyle>
            <a:lvl1pPr>
              <a:buClr>
                <a:srgbClr val="F47937"/>
              </a:buClr>
              <a:buSzPct val="70000"/>
              <a:defRPr>
                <a:solidFill>
                  <a:schemeClr val="accent3">
                    <a:lumMod val="50000"/>
                  </a:schemeClr>
                </a:solidFill>
                <a:latin typeface="+mj-lt"/>
              </a:defRPr>
            </a:lvl1pPr>
            <a:lvl2pPr>
              <a:buClr>
                <a:srgbClr val="F47937"/>
              </a:buClr>
              <a:buSzPct val="70000"/>
              <a:defRPr>
                <a:solidFill>
                  <a:schemeClr val="accent3">
                    <a:lumMod val="50000"/>
                  </a:schemeClr>
                </a:solidFill>
                <a:latin typeface="+mj-lt"/>
              </a:defRPr>
            </a:lvl2pPr>
            <a:lvl3pPr>
              <a:buClr>
                <a:srgbClr val="F47937"/>
              </a:buClr>
              <a:buSzPct val="70000"/>
              <a:defRPr>
                <a:solidFill>
                  <a:schemeClr val="accent3">
                    <a:lumMod val="50000"/>
                  </a:schemeClr>
                </a:solidFill>
                <a:latin typeface="+mj-lt"/>
              </a:defRPr>
            </a:lvl3pPr>
            <a:lvl4pPr>
              <a:buClr>
                <a:srgbClr val="F47937"/>
              </a:buClr>
              <a:buSzPct val="70000"/>
              <a:defRPr>
                <a:solidFill>
                  <a:schemeClr val="accent3">
                    <a:lumMod val="50000"/>
                  </a:schemeClr>
                </a:solidFill>
                <a:latin typeface="+mj-lt"/>
              </a:defRPr>
            </a:lvl4pPr>
            <a:lvl5pPr>
              <a:buClr>
                <a:srgbClr val="F47937"/>
              </a:buClr>
              <a:buSzPct val="70000"/>
              <a:defRPr>
                <a:solidFill>
                  <a:schemeClr val="accent3">
                    <a:lumMod val="50000"/>
                  </a:schemeClr>
                </a:solidFill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36" name="Content Placeholder 3">
            <a:extLst>
              <a:ext uri="{FF2B5EF4-FFF2-40B4-BE49-F238E27FC236}">
                <a16:creationId xmlns:a16="http://schemas.microsoft.com/office/drawing/2014/main" id="{FFCE5E93-7BC7-1241-80DD-E94F9662E8A3}"/>
              </a:ext>
            </a:extLst>
          </p:cNvPr>
          <p:cNvSpPr>
            <a:spLocks noGrp="1"/>
          </p:cNvSpPr>
          <p:nvPr>
            <p:ph sz="half" idx="10" hasCustomPrompt="1"/>
          </p:nvPr>
        </p:nvSpPr>
        <p:spPr>
          <a:xfrm>
            <a:off x="839788" y="353272"/>
            <a:ext cx="10368780" cy="718803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47937"/>
              </a:buClr>
              <a:buSzPct val="70000"/>
              <a:buFontTx/>
              <a:buNone/>
              <a:defRPr sz="3600">
                <a:solidFill>
                  <a:schemeClr val="accent2"/>
                </a:solidFill>
                <a:latin typeface="+mj-lt"/>
              </a:defRPr>
            </a:lvl1pPr>
            <a:lvl2pPr marL="457200" indent="0">
              <a:buClr>
                <a:srgbClr val="F47937"/>
              </a:buClr>
              <a:buSzPct val="70000"/>
              <a:buFontTx/>
              <a:buNone/>
              <a:defRPr>
                <a:solidFill>
                  <a:schemeClr val="accent2"/>
                </a:solidFill>
                <a:latin typeface="+mj-lt"/>
              </a:defRPr>
            </a:lvl2pPr>
            <a:lvl3pPr marL="914400" indent="0">
              <a:buClr>
                <a:srgbClr val="F47937"/>
              </a:buClr>
              <a:buSzPct val="70000"/>
              <a:buFontTx/>
              <a:buNone/>
              <a:defRPr>
                <a:solidFill>
                  <a:schemeClr val="accent2"/>
                </a:solidFill>
                <a:latin typeface="+mj-lt"/>
              </a:defRPr>
            </a:lvl3pPr>
            <a:lvl4pPr marL="1371600" indent="0">
              <a:buClr>
                <a:srgbClr val="F47937"/>
              </a:buClr>
              <a:buSzPct val="70000"/>
              <a:buFontTx/>
              <a:buNone/>
              <a:defRPr>
                <a:solidFill>
                  <a:schemeClr val="accent2"/>
                </a:solidFill>
                <a:latin typeface="+mj-lt"/>
              </a:defRPr>
            </a:lvl4pPr>
            <a:lvl5pPr marL="1828800" indent="0">
              <a:buClr>
                <a:srgbClr val="F47937"/>
              </a:buClr>
              <a:buSzPct val="70000"/>
              <a:buFontTx/>
              <a:buNone/>
              <a:defRPr>
                <a:solidFill>
                  <a:schemeClr val="accent2"/>
                </a:solidFill>
                <a:latin typeface="+mj-lt"/>
              </a:defRPr>
            </a:lvl5pPr>
          </a:lstStyle>
          <a:p>
            <a:pPr lvl="0"/>
            <a:r>
              <a:rPr lang="en-GB"/>
              <a:t>Click to edit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09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AF281C-5BAD-3D55-DA2D-187961EC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8D3C41B-18FA-3F81-ED98-E1B7E3A1E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91FCEAF-98CF-627E-43F5-9B91E032B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AC41222-F639-07DA-73C4-0A5251A1B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F452A2-242E-5E8F-D68A-467F792C2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6690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TEC end slide- thankyou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E4C60726-DD08-A54D-B290-C643089881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40950" y="1641061"/>
            <a:ext cx="3110101" cy="64183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4FAD1FD-0CA5-EB44-970C-C52D7E2881FC}"/>
              </a:ext>
            </a:extLst>
          </p:cNvPr>
          <p:cNvCxnSpPr/>
          <p:nvPr userDrawn="1"/>
        </p:nvCxnSpPr>
        <p:spPr>
          <a:xfrm>
            <a:off x="-200722" y="6300439"/>
            <a:ext cx="12768146" cy="0"/>
          </a:xfrm>
          <a:prstGeom prst="line">
            <a:avLst/>
          </a:prstGeom>
          <a:ln w="22225">
            <a:solidFill>
              <a:srgbClr val="F47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3">
            <a:extLst>
              <a:ext uri="{FF2B5EF4-FFF2-40B4-BE49-F238E27FC236}">
                <a16:creationId xmlns:a16="http://schemas.microsoft.com/office/drawing/2014/main" id="{D3F3E469-0641-D44F-959A-EAD704C193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416" y="4414756"/>
            <a:ext cx="10513168" cy="1750548"/>
          </a:xfrm>
          <a:prstGeom prst="rect">
            <a:avLst/>
          </a:prstGeom>
        </p:spPr>
        <p:txBody>
          <a:bodyPr/>
          <a:lstStyle>
            <a:lvl1pPr algn="ctr">
              <a:buClr>
                <a:srgbClr val="F47937"/>
              </a:buClr>
              <a:buSzPct val="70000"/>
              <a:defRPr sz="3600" b="1">
                <a:solidFill>
                  <a:schemeClr val="bg2"/>
                </a:solidFill>
                <a:latin typeface="+mj-lt"/>
              </a:defRPr>
            </a:lvl1pPr>
            <a:lvl2pPr algn="ctr">
              <a:buClr>
                <a:srgbClr val="F47937"/>
              </a:buClr>
              <a:buSzPct val="70000"/>
              <a:defRPr>
                <a:solidFill>
                  <a:schemeClr val="bg2"/>
                </a:solidFill>
                <a:latin typeface="+mj-lt"/>
              </a:defRPr>
            </a:lvl2pPr>
            <a:lvl3pPr algn="ctr">
              <a:buClr>
                <a:srgbClr val="F47937"/>
              </a:buClr>
              <a:buSzPct val="70000"/>
              <a:defRPr>
                <a:solidFill>
                  <a:schemeClr val="bg2"/>
                </a:solidFill>
                <a:latin typeface="+mj-lt"/>
              </a:defRPr>
            </a:lvl3pPr>
            <a:lvl4pPr algn="ctr">
              <a:buClr>
                <a:srgbClr val="F47937"/>
              </a:buClr>
              <a:buSzPct val="70000"/>
              <a:defRPr>
                <a:solidFill>
                  <a:schemeClr val="bg2"/>
                </a:solidFill>
                <a:latin typeface="+mj-lt"/>
              </a:defRPr>
            </a:lvl4pPr>
            <a:lvl5pPr algn="ctr">
              <a:buClr>
                <a:srgbClr val="F47937"/>
              </a:buClr>
              <a:buSzPct val="70000"/>
              <a:defRPr>
                <a:solidFill>
                  <a:schemeClr val="bg2"/>
                </a:solidFill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1EB325A-D8A8-4A4D-88B8-5035C03276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806443"/>
            <a:ext cx="10513168" cy="1473178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defRPr sz="6000">
                <a:solidFill>
                  <a:schemeClr val="bg2"/>
                </a:solidFill>
              </a:defRPr>
            </a:lvl1pPr>
          </a:lstStyle>
          <a:p>
            <a:r>
              <a:rPr lang="en-GB"/>
              <a:t>Click to edit Thankyou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6709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TEC end Key line box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0FDE7E5-51C6-514F-A69A-B2CF66EDF9B6}"/>
              </a:ext>
            </a:extLst>
          </p:cNvPr>
          <p:cNvSpPr/>
          <p:nvPr userDrawn="1"/>
        </p:nvSpPr>
        <p:spPr>
          <a:xfrm>
            <a:off x="-100361" y="-1"/>
            <a:ext cx="12389049" cy="5085177"/>
          </a:xfrm>
          <a:prstGeom prst="rect">
            <a:avLst/>
          </a:prstGeom>
          <a:gradFill>
            <a:gsLst>
              <a:gs pos="17000">
                <a:srgbClr val="000000">
                  <a:alpha val="40387"/>
                </a:srgbClr>
              </a:gs>
              <a:gs pos="74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pic>
        <p:nvPicPr>
          <p:cNvPr id="9" name="Picture 8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F0EED85-3852-C442-B7AB-92D655B355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66207" y="1196752"/>
            <a:ext cx="3459586" cy="713953"/>
          </a:xfrm>
          <a:prstGeom prst="rect">
            <a:avLst/>
          </a:prstGeom>
        </p:spPr>
      </p:pic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F3ED3AB1-D871-C248-8F77-4E868E4151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03412" y="2706538"/>
            <a:ext cx="10585176" cy="3386758"/>
          </a:xfrm>
          <a:prstGeom prst="rect">
            <a:avLst/>
          </a:prstGeom>
          <a:ln w="6350">
            <a:solidFill>
              <a:schemeClr val="bg2"/>
            </a:solidFill>
          </a:ln>
        </p:spPr>
        <p:txBody>
          <a:bodyPr anchor="ctr" anchorCtr="0"/>
          <a:lstStyle>
            <a:lvl1pPr algn="ctr">
              <a:buClr>
                <a:srgbClr val="F47937"/>
              </a:buClr>
              <a:buSzPct val="70000"/>
              <a:defRPr sz="3600" b="1">
                <a:solidFill>
                  <a:schemeClr val="bg2"/>
                </a:solidFill>
                <a:latin typeface="+mj-lt"/>
              </a:defRPr>
            </a:lvl1pPr>
            <a:lvl2pPr algn="ctr">
              <a:buClr>
                <a:srgbClr val="F47937"/>
              </a:buClr>
              <a:buSzPct val="70000"/>
              <a:defRPr>
                <a:solidFill>
                  <a:schemeClr val="bg2"/>
                </a:solidFill>
                <a:latin typeface="+mj-lt"/>
              </a:defRPr>
            </a:lvl2pPr>
            <a:lvl3pPr algn="ctr">
              <a:buClr>
                <a:srgbClr val="F47937"/>
              </a:buClr>
              <a:buSzPct val="70000"/>
              <a:defRPr>
                <a:solidFill>
                  <a:schemeClr val="bg2"/>
                </a:solidFill>
                <a:latin typeface="+mj-lt"/>
              </a:defRPr>
            </a:lvl3pPr>
            <a:lvl4pPr algn="ctr">
              <a:buClr>
                <a:srgbClr val="F47937"/>
              </a:buClr>
              <a:buSzPct val="70000"/>
              <a:defRPr>
                <a:solidFill>
                  <a:schemeClr val="bg2"/>
                </a:solidFill>
                <a:latin typeface="+mj-lt"/>
              </a:defRPr>
            </a:lvl4pPr>
            <a:lvl5pPr algn="ctr">
              <a:buClr>
                <a:srgbClr val="F47937"/>
              </a:buClr>
              <a:buSzPct val="70000"/>
              <a:defRPr>
                <a:solidFill>
                  <a:schemeClr val="bg2"/>
                </a:solidFill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805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TEC end slide_ white box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8B99822-8D4C-0C45-B515-13D03CEDAEEA}"/>
              </a:ext>
            </a:extLst>
          </p:cNvPr>
          <p:cNvCxnSpPr/>
          <p:nvPr userDrawn="1"/>
        </p:nvCxnSpPr>
        <p:spPr>
          <a:xfrm>
            <a:off x="-200722" y="6300439"/>
            <a:ext cx="12768146" cy="0"/>
          </a:xfrm>
          <a:prstGeom prst="line">
            <a:avLst/>
          </a:prstGeom>
          <a:ln w="25400">
            <a:solidFill>
              <a:srgbClr val="F4793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2C6F6BF8-485E-F144-BBD1-929D2AC99CEF}"/>
              </a:ext>
            </a:extLst>
          </p:cNvPr>
          <p:cNvSpPr/>
          <p:nvPr userDrawn="1"/>
        </p:nvSpPr>
        <p:spPr>
          <a:xfrm>
            <a:off x="1775520" y="1556798"/>
            <a:ext cx="8640960" cy="387245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pic>
        <p:nvPicPr>
          <p:cNvPr id="11" name="Content Placeholder 6">
            <a:extLst>
              <a:ext uri="{FF2B5EF4-FFF2-40B4-BE49-F238E27FC236}">
                <a16:creationId xmlns:a16="http://schemas.microsoft.com/office/drawing/2014/main" id="{2A867E60-7AB3-2749-842A-40398EDAC6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287655" y="1581936"/>
            <a:ext cx="3616691" cy="1176160"/>
          </a:xfrm>
          <a:prstGeom prst="rect">
            <a:avLst/>
          </a:prstGeom>
        </p:spPr>
      </p:pic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3E27223E-1F81-D64F-9874-7676A0B158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063552" y="2783234"/>
            <a:ext cx="8064896" cy="2401302"/>
          </a:xfrm>
          <a:prstGeom prst="rect">
            <a:avLst/>
          </a:prstGeom>
        </p:spPr>
        <p:txBody>
          <a:bodyPr/>
          <a:lstStyle>
            <a:lvl1pPr algn="ctr">
              <a:buClr>
                <a:srgbClr val="F47937"/>
              </a:buClr>
              <a:buSzPct val="70000"/>
              <a:defRPr sz="3600" b="1">
                <a:solidFill>
                  <a:schemeClr val="accent1"/>
                </a:solidFill>
                <a:latin typeface="+mj-lt"/>
              </a:defRPr>
            </a:lvl1pPr>
            <a:lvl2pPr algn="ctr">
              <a:buClr>
                <a:srgbClr val="F47937"/>
              </a:buClr>
              <a:buSzPct val="70000"/>
              <a:defRPr>
                <a:solidFill>
                  <a:schemeClr val="accent1"/>
                </a:solidFill>
                <a:latin typeface="+mj-lt"/>
              </a:defRPr>
            </a:lvl2pPr>
            <a:lvl3pPr algn="ctr">
              <a:buClr>
                <a:srgbClr val="F47937"/>
              </a:buClr>
              <a:buSzPct val="70000"/>
              <a:defRPr>
                <a:solidFill>
                  <a:schemeClr val="accent1"/>
                </a:solidFill>
                <a:latin typeface="+mj-lt"/>
              </a:defRPr>
            </a:lvl3pPr>
            <a:lvl4pPr algn="ctr">
              <a:buClr>
                <a:srgbClr val="F47937"/>
              </a:buClr>
              <a:buSzPct val="70000"/>
              <a:defRPr>
                <a:solidFill>
                  <a:schemeClr val="accent1"/>
                </a:solidFill>
                <a:latin typeface="+mj-lt"/>
              </a:defRPr>
            </a:lvl4pPr>
            <a:lvl5pPr algn="ctr">
              <a:buClr>
                <a:srgbClr val="F47937"/>
              </a:buClr>
              <a:buSzPct val="70000"/>
              <a:defRPr>
                <a:solidFill>
                  <a:schemeClr val="accent1"/>
                </a:solidFill>
                <a:latin typeface="+mj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4658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850FE4-5381-4D55-8372-4F2FA5903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1642480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subtit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F423CA-100C-4656-902E-FC5F3A4F1E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476250"/>
            <a:ext cx="11160124" cy="43180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fr-FR" b="1" dirty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noProof="0"/>
              <a:t>Write the title here</a:t>
            </a:r>
            <a:endParaRPr lang="fr-FR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7616BE1E-6C0D-B24D-850E-2908798095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7" y="1016001"/>
            <a:ext cx="11160125" cy="21748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he-IL" sz="2000" b="0" i="0" kern="1200" spc="6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</a:t>
            </a:r>
            <a:endParaRPr lang="he-IL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76AC5BD1-7DC8-2D46-B943-F21BDC34AB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5937" y="1700213"/>
            <a:ext cx="11160125" cy="43576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6CBA0"/>
              </a:buClr>
              <a:buSzTx/>
              <a:buFontTx/>
              <a:buBlip>
                <a:blip r:embed="rId2"/>
              </a:buBlip>
              <a:tabLst/>
              <a:defRPr lang="en-US" sz="2400" b="0" i="0" noProof="0">
                <a:latin typeface="Century Gothic" panose="020B0502020202020204" pitchFamily="34" charset="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6CBA0"/>
              </a:buClr>
              <a:buSzTx/>
              <a:buFontTx/>
              <a:buBlip>
                <a:blip r:embed="rId2"/>
              </a:buBlip>
              <a:tabLst/>
              <a:defRPr lang="en-US" sz="2200" b="0" i="0" noProof="0">
                <a:latin typeface="Century Gothic" panose="020B0502020202020204" pitchFamily="34" charset="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6CBA0"/>
              </a:buClr>
              <a:buSzTx/>
              <a:buFontTx/>
              <a:buBlip>
                <a:blip r:embed="rId2"/>
              </a:buBlip>
              <a:tabLst/>
              <a:defRPr lang="en-US" sz="2000" b="0" i="0" noProof="0">
                <a:latin typeface="Century Gothic" panose="020B0502020202020204" pitchFamily="34" charset="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6CBA0"/>
              </a:buClr>
              <a:buSzTx/>
              <a:buFontTx/>
              <a:buBlip>
                <a:blip r:embed="rId2"/>
              </a:buBlip>
              <a:tabLst/>
              <a:defRPr lang="en-US" sz="1600" b="0" i="0" noProof="0">
                <a:latin typeface="Century Gothic" panose="020B0502020202020204" pitchFamily="34" charset="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6CBA0"/>
              </a:buClr>
              <a:buSzTx/>
              <a:buFontTx/>
              <a:buBlip>
                <a:blip r:embed="rId2"/>
              </a:buBlip>
              <a:tabLst/>
              <a:defRPr lang="he-IL" sz="1400" b="0" i="0" noProof="0">
                <a:latin typeface="Century Gothic" panose="020B0502020202020204" pitchFamily="34" charset="0"/>
              </a:defRPr>
            </a:lvl5pPr>
          </a:lstStyle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/>
              <a:t>Click to edit Master text </a:t>
            </a:r>
          </a:p>
          <a:p>
            <a:pPr marL="685800" lvl="1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/>
              <a:t>Second level</a:t>
            </a:r>
          </a:p>
          <a:p>
            <a:pPr marL="1143000" lvl="2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/>
              <a:t>Third level</a:t>
            </a:r>
          </a:p>
          <a:p>
            <a:pPr marL="1600200" lvl="3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/>
              <a:t>Fourth level</a:t>
            </a:r>
          </a:p>
          <a:p>
            <a:pPr marL="2057400" lvl="4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/>
              <a:t>Fifth level</a:t>
            </a:r>
          </a:p>
        </p:txBody>
      </p:sp>
      <p:sp>
        <p:nvSpPr>
          <p:cNvPr id="9" name="Footer Placeholder 44">
            <a:extLst>
              <a:ext uri="{FF2B5EF4-FFF2-40B4-BE49-F238E27FC236}">
                <a16:creationId xmlns:a16="http://schemas.microsoft.com/office/drawing/2014/main" id="{6C23B682-8319-FC44-89AA-E08A6447CD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938" y="6616451"/>
            <a:ext cx="2534138" cy="123111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r>
              <a:rPr lang="fr-FR"/>
              <a:t>Confidential &amp; proprietary</a:t>
            </a:r>
          </a:p>
        </p:txBody>
      </p:sp>
      <p:sp>
        <p:nvSpPr>
          <p:cNvPr id="10" name="Espace réservé du numéro de diapositive 1">
            <a:extLst>
              <a:ext uri="{FF2B5EF4-FFF2-40B4-BE49-F238E27FC236}">
                <a16:creationId xmlns:a16="http://schemas.microsoft.com/office/drawing/2014/main" id="{695B53B2-3CE4-46A0-8B0E-39851E6876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4338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6F36D-610F-4E0E-9049-6C75A3522E25}" type="slidenum">
              <a:rPr lang="fr-FR" smtClean="0"/>
              <a:pPr/>
              <a:t>‹Nr.›</a:t>
            </a:fld>
            <a:endParaRPr lang="fr-FR"/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4B1972FA-D043-4A72-A0BD-49ED4F7EBEE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837633" y="6456503"/>
            <a:ext cx="831805" cy="170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411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572">
          <p15:clr>
            <a:srgbClr val="FBAE40"/>
          </p15:clr>
        </p15:guide>
        <p15:guide id="3" orient="horz" pos="640">
          <p15:clr>
            <a:srgbClr val="FBAE40"/>
          </p15:clr>
        </p15:guide>
        <p15:guide id="4" orient="horz" pos="3816">
          <p15:clr>
            <a:srgbClr val="FBAE40"/>
          </p15:clr>
        </p15:guide>
        <p15:guide id="5" orient="horz" pos="777">
          <p15:clr>
            <a:srgbClr val="FBAE40"/>
          </p15:clr>
        </p15:guide>
        <p15:guide id="6" orient="horz" pos="107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subtitle + text +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F423CA-100C-4656-902E-FC5F3A4F1E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5938" y="476250"/>
            <a:ext cx="11160124" cy="431800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fr-FR" b="1" dirty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US" noProof="0"/>
              <a:t>Write the title here</a:t>
            </a:r>
            <a:endParaRPr lang="fr-FR"/>
          </a:p>
        </p:txBody>
      </p:sp>
      <p:pic>
        <p:nvPicPr>
          <p:cNvPr id="7" name="Graphique 6">
            <a:extLst>
              <a:ext uri="{FF2B5EF4-FFF2-40B4-BE49-F238E27FC236}">
                <a16:creationId xmlns:a16="http://schemas.microsoft.com/office/drawing/2014/main" id="{B14C8413-CED5-4EE0-B556-E69331E27E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44258" y="6453188"/>
            <a:ext cx="831805" cy="170252"/>
          </a:xfrm>
          <a:prstGeom prst="rect">
            <a:avLst/>
          </a:prstGeom>
        </p:spPr>
      </p:pic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678D3524-C262-6142-858C-A4BA0D24F3C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5937" y="1031631"/>
            <a:ext cx="11160126" cy="217488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buNone/>
              <a:defRPr lang="he-IL" sz="2000" b="0" i="0" kern="1200" spc="6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Subtitle</a:t>
            </a:r>
            <a:endParaRPr lang="he-IL"/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7ABA3CB5-0423-EA48-9058-2F43C214864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5938" y="1700213"/>
            <a:ext cx="11160125" cy="4357687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86CBA0"/>
              </a:buClr>
              <a:buFontTx/>
              <a:buBlip>
                <a:blip r:embed="rId4"/>
              </a:buBlip>
              <a:defRPr lang="fr-FR" sz="2000" b="0" i="0" kern="1200" cap="none" baseline="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228600" indent="-228600">
              <a:defRPr b="0" i="0">
                <a:latin typeface="AvenirNext ATEME" pitchFamily="2" charset="77"/>
              </a:defRPr>
            </a:lvl2pPr>
            <a:lvl3pPr marL="228600" indent="-228600">
              <a:defRPr b="0" i="0">
                <a:latin typeface="AvenirNext ATEME" pitchFamily="2" charset="77"/>
              </a:defRPr>
            </a:lvl3pPr>
            <a:lvl4pPr marL="228600" indent="-228600">
              <a:defRPr b="0" i="0">
                <a:latin typeface="AvenirNext ATEME" pitchFamily="2" charset="77"/>
              </a:defRPr>
            </a:lvl4pPr>
            <a:lvl5pPr marL="228600" indent="-228600">
              <a:defRPr b="0" i="0">
                <a:latin typeface="AvenirNext ATEME" pitchFamily="2" charset="77"/>
              </a:defRPr>
            </a:lvl5pPr>
          </a:lstStyle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 noProof="0"/>
              <a:t>Write your text here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/>
              <a:t>Second level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/>
              <a:t>Third level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/>
              <a:t>Fourth level</a:t>
            </a:r>
          </a:p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</a:pPr>
            <a:r>
              <a:rPr lang="en-US"/>
              <a:t>Fifth level</a:t>
            </a:r>
          </a:p>
        </p:txBody>
      </p:sp>
      <p:sp>
        <p:nvSpPr>
          <p:cNvPr id="9" name="Footer Placeholder 44">
            <a:extLst>
              <a:ext uri="{FF2B5EF4-FFF2-40B4-BE49-F238E27FC236}">
                <a16:creationId xmlns:a16="http://schemas.microsoft.com/office/drawing/2014/main" id="{9C40201D-51FE-E949-9B9C-6C8552D050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938" y="6616451"/>
            <a:ext cx="2534138" cy="123111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r>
              <a:rPr lang="fr-FR"/>
              <a:t>Confidential &amp; proprietary</a:t>
            </a:r>
          </a:p>
        </p:txBody>
      </p:sp>
      <p:sp>
        <p:nvSpPr>
          <p:cNvPr id="10" name="Espace réservé du numéro de diapositive 1">
            <a:extLst>
              <a:ext uri="{FF2B5EF4-FFF2-40B4-BE49-F238E27FC236}">
                <a16:creationId xmlns:a16="http://schemas.microsoft.com/office/drawing/2014/main" id="{EFF969AC-C714-459F-AAF3-C047F56C93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4338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6F36D-610F-4E0E-9049-6C75A3522E25}" type="slidenum">
              <a:rPr lang="fr-FR" smtClean="0"/>
              <a:pPr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2813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65">
          <p15:clr>
            <a:srgbClr val="FBAE40"/>
          </p15:clr>
        </p15:guide>
        <p15:guide id="2" orient="horz" pos="572">
          <p15:clr>
            <a:srgbClr val="FBAE40"/>
          </p15:clr>
        </p15:guide>
        <p15:guide id="3" orient="horz" pos="799">
          <p15:clr>
            <a:srgbClr val="FBAE40"/>
          </p15:clr>
        </p15:guide>
        <p15:guide id="4" orient="horz" pos="3816">
          <p15:clr>
            <a:srgbClr val="FBAE40"/>
          </p15:clr>
        </p15:guide>
        <p15:guide id="5" orient="horz" pos="640">
          <p15:clr>
            <a:srgbClr val="FBAE40"/>
          </p15:clr>
        </p15:guide>
        <p15:guide id="6" orient="horz" pos="107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16F7FF-3DB0-1054-8421-D47BE19BA38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82606"/>
            <a:ext cx="9144000" cy="2387600"/>
          </a:xfrm>
        </p:spPr>
        <p:txBody>
          <a:bodyPr anchor="b">
            <a:noAutofit/>
          </a:bodyPr>
          <a:lstStyle>
            <a:lvl1pPr algn="ctr">
              <a:defRPr sz="4000" baseline="0"/>
            </a:lvl1pPr>
          </a:lstStyle>
          <a:p>
            <a: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Media and Event </a:t>
            </a:r>
            <a:r>
              <a:rPr lang="de-DE" sz="4000" b="0" i="0" err="1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production</a:t>
            </a:r>
            <a: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 </a:t>
            </a:r>
            <a:b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</a:br>
            <a: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via Resilient Communication</a:t>
            </a:r>
            <a:b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</a:br>
            <a: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 on IoT Infrastructure</a:t>
            </a:r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C800B40-4816-BD7C-FCCA-AC5262C07B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562281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/>
              <a:t>&lt;NAME&gt;</a:t>
            </a:r>
            <a:br>
              <a:rPr lang="de-DE"/>
            </a:br>
            <a:r>
              <a:rPr lang="de-DE"/>
              <a:t>&lt;COMPANY&gt;</a:t>
            </a:r>
            <a:br>
              <a:rPr lang="de-DE"/>
            </a:br>
            <a:r>
              <a:rPr lang="de-DE"/>
              <a:t>&lt;</a:t>
            </a:r>
            <a:r>
              <a:rPr lang="de-DE" err="1"/>
              <a:t>name</a:t>
            </a:r>
            <a:r>
              <a:rPr lang="de-DE"/>
              <a:t>&gt;.&lt;</a:t>
            </a:r>
            <a:r>
              <a:rPr lang="de-DE" err="1"/>
              <a:t>name</a:t>
            </a:r>
            <a:r>
              <a:rPr lang="de-DE"/>
              <a:t>&gt;@&lt;name&gt;.com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F8A3B8F1-4E48-6E67-2208-24A875A33E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24000" y="5685182"/>
            <a:ext cx="4170784" cy="832307"/>
          </a:xfrm>
          <a:prstGeom prst="rect">
            <a:avLst/>
          </a:prstGeom>
        </p:spPr>
      </p:pic>
      <p:pic>
        <p:nvPicPr>
          <p:cNvPr id="12" name="Picture 2" descr="Umbenennung BMWK - DLR - Projektträger Luftfahrtforschung">
            <a:extLst>
              <a:ext uri="{FF2B5EF4-FFF2-40B4-BE49-F238E27FC236}">
                <a16:creationId xmlns:a16="http://schemas.microsoft.com/office/drawing/2014/main" id="{24E9EE59-6BD3-89CA-0151-E39210ED13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6970" y="5164671"/>
            <a:ext cx="1401030" cy="144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3DF0AD3E-9FCF-8222-3A5A-E423C04FF21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4341" y="5494824"/>
            <a:ext cx="1252436" cy="107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2924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AF281C-5BAD-3D55-DA2D-187961EC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8D3C41B-18FA-3F81-ED98-E1B7E3A1E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91FCEAF-98CF-627E-43F5-9B91E032B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AC41222-F639-07DA-73C4-0A5251A1B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F452A2-242E-5E8F-D68A-467F792C2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74919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B2BC57-7343-4783-6225-77ED21162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9381D28-CD3F-58FC-F433-E4D048C4A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CF87804-70A6-E19F-E617-AC2EC1DB9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60C432-4E6B-D6D7-9F06-ADF8BCBBB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D978C80-CB6B-A0D3-AA71-4F8BE8EA0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8224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73CDB6-4672-93B8-DDEB-B5315B27B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F8376EE-B0A0-D1AD-94A3-6EF8AFCB57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06716-B249-D362-9C5E-7C6193C352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2B4FB40-5489-1999-2B09-238630238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A9B83EE-3BA6-7B8F-861E-8C17BE5AE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B352616-D180-5DD2-EBDF-B5F46DF68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8478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B2BC57-7343-4783-6225-77ED21162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9381D28-CD3F-58FC-F433-E4D048C4A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CF87804-70A6-E19F-E617-AC2EC1DB9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60C432-4E6B-D6D7-9F06-ADF8BCBBB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D978C80-CB6B-A0D3-AA71-4F8BE8EA0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7249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D63147-A28E-1E37-AAAE-BB96A69BD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6E4B726-3B84-8653-5A07-4AD427D63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FD3648D-D21B-AD39-1815-D36AA793FF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FCDA964-F226-9229-8563-7C2B090CD2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AD23E0E-6BB9-7B44-A5FC-E4FEDB05DF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1FD7DBB-B650-D28D-807F-12C534933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842859D-4D67-F259-9BBC-4ADEAEE98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E25E302-37EC-033B-8FC1-E86F45111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295636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C5D6E8-BC44-032B-C340-5215DF873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5FDA052-90B1-FD9F-D21C-6FAE61063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D710BC4-AF6F-86D7-EBFE-6DBD27CB5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FAB93FC-2662-E199-41B5-13246F7A5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60498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CB3DD70-D175-F01F-1A54-A4069A12B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3CEC8EC-21FB-12D2-8BC6-93303E55A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5CD13D3-E97F-4BFB-3E84-B2154A096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000024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E5A683-ED30-F3EC-968D-1C5C68BF1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1DD9452-03C9-BB56-AFF9-AF85606D8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BA098E8-2171-96D5-B809-6808A45D6F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722D52E-0FA4-402C-3B3F-9A59AD38B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39818E7-D37A-7145-4314-1AAC68B0F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E787EED-8FBD-5100-6838-6AD29816D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73971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0F8C74-D1CF-E42A-0B2E-0CD345861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675CA12-3BE9-D96C-FB17-EB7D966928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EB87621-B21B-6FFC-6008-A1A11F6F3F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3DABF10-846B-92DE-D1B6-201B2B435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B53E1EE-E5DB-0BF4-22F8-CD6519059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15B8D63-05E3-3F28-E703-7D8971C47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546870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E0FEEC-3357-0321-C17F-7C0F0315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910CF97-9F1B-682F-63DA-42DE8FE16B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BE1DD47-3AA4-8A38-B22A-51F8FE885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63FF10-B796-462F-E780-4730B2842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1E2B14D-9A36-0DA2-07DC-15E059002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701329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F3199E7-3448-E51C-1642-009B3D03FE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1BFCA2E-8EDA-F673-A277-5BEEB9CC17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5DCB717-E3EC-E3A4-B388-A33033EE4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7F2E4-7060-FEC8-FCA1-5EFC9D706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4AD687E-1FC8-151F-181C-5912FC088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0465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73CDB6-4672-93B8-DDEB-B5315B27B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F8376EE-B0A0-D1AD-94A3-6EF8AFCB57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06716-B249-D362-9C5E-7C6193C352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2B4FB40-5489-1999-2B09-238630238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A9B83EE-3BA6-7B8F-861E-8C17BE5AE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B352616-D180-5DD2-EBDF-B5F46DF68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3599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D63147-A28E-1E37-AAAE-BB96A69BD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6E4B726-3B84-8653-5A07-4AD427D63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FD3648D-D21B-AD39-1815-D36AA793FF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FCDA964-F226-9229-8563-7C2B090CD2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AD23E0E-6BB9-7B44-A5FC-E4FEDB05DF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1FD7DBB-B650-D28D-807F-12C534933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842859D-4D67-F259-9BBC-4ADEAEE98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E25E302-37EC-033B-8FC1-E86F45111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0552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C5D6E8-BC44-032B-C340-5215DF873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5FDA052-90B1-FD9F-D21C-6FAE61063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D710BC4-AF6F-86D7-EBFE-6DBD27CB5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FAB93FC-2662-E199-41B5-13246F7A5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3090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CB3DD70-D175-F01F-1A54-A4069A12B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3CEC8EC-21FB-12D2-8BC6-93303E55A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5CD13D3-E97F-4BFB-3E84-B2154A096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4535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E5A683-ED30-F3EC-968D-1C5C68BF1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1DD9452-03C9-BB56-AFF9-AF85606D8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BA098E8-2171-96D5-B809-6808A45D6F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722D52E-0FA4-402C-3B3F-9A59AD38B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39818E7-D37A-7145-4314-1AAC68B0F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E787EED-8FBD-5100-6838-6AD29816D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263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0F8C74-D1CF-E42A-0B2E-0CD345861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675CA12-3BE9-D96C-FB17-EB7D966928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EB87621-B21B-6FFC-6008-A1A11F6F3F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3DABF10-846B-92DE-D1B6-201B2B435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B53E1EE-E5DB-0BF4-22F8-CD6519059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15B8D63-05E3-3F28-E703-7D8971C47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628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7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7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13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BC4A81F8-A765-46E3-B16D-F00C0E50C1AB}"/>
              </a:ext>
            </a:extLst>
          </p:cNvPr>
          <p:cNvSpPr/>
          <p:nvPr userDrawn="1"/>
        </p:nvSpPr>
        <p:spPr>
          <a:xfrm>
            <a:off x="0" y="109848"/>
            <a:ext cx="12192000" cy="1470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DF61C318-5015-685A-9871-BD5648A7EB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69718"/>
          <a:stretch/>
        </p:blipFill>
        <p:spPr>
          <a:xfrm>
            <a:off x="0" y="109848"/>
            <a:ext cx="12192000" cy="1470991"/>
          </a:xfrm>
          <a:prstGeom prst="rect">
            <a:avLst/>
          </a:prstGeom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E637B21-4E7C-D162-60FD-EA1133C7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9922BF4-C7BE-103D-4B90-4CC73EDCE2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4DC0C9-F3F1-F286-46FF-E83CAF810D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6F1D97A-E7E1-7309-3471-60E7161A35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126830C-39D2-B888-D5FF-376C67FB1F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  <p:pic>
        <p:nvPicPr>
          <p:cNvPr id="8" name="Grafik 7" descr="Ein Bild, das Kreis, Farbigkeit, Grafiken enthält.&#10;&#10;Automatisch generierte Beschreibung">
            <a:extLst>
              <a:ext uri="{FF2B5EF4-FFF2-40B4-BE49-F238E27FC236}">
                <a16:creationId xmlns:a16="http://schemas.microsoft.com/office/drawing/2014/main" id="{1EC1E808-FE94-737D-7BA5-17BAEE62148F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0017" y="341865"/>
            <a:ext cx="888878" cy="100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4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−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4B2621C-5CFA-0641-A54B-007DA8E360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/>
          <a:srcRect l="511" t="18844" r="4312" b="9776"/>
          <a:stretch/>
        </p:blipFill>
        <p:spPr>
          <a:xfrm>
            <a:off x="-100361" y="-1"/>
            <a:ext cx="12392722" cy="697090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70EDA62-896B-3743-A2A7-BFA893FF494B}"/>
              </a:ext>
            </a:extLst>
          </p:cNvPr>
          <p:cNvSpPr txBox="1"/>
          <p:nvPr userDrawn="1"/>
        </p:nvSpPr>
        <p:spPr>
          <a:xfrm>
            <a:off x="1517275" y="1052736"/>
            <a:ext cx="91574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>
                <a:solidFill>
                  <a:schemeClr val="bg1">
                    <a:alpha val="3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Engage. Empower. Evolve.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7E3B7A2-1AF3-7D4A-B760-E2AFC91E1894}"/>
              </a:ext>
            </a:extLst>
          </p:cNvPr>
          <p:cNvSpPr txBox="1"/>
          <p:nvPr userDrawn="1"/>
        </p:nvSpPr>
        <p:spPr>
          <a:xfrm>
            <a:off x="1517275" y="1976066"/>
            <a:ext cx="91574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IPTV, </a:t>
            </a:r>
            <a:r>
              <a:rPr lang="en-US" sz="2400" kern="1200">
                <a:solidFill>
                  <a:schemeClr val="bg1"/>
                </a:solidFill>
                <a:latin typeface="+mn-lt"/>
                <a:ea typeface="+mn-ea"/>
                <a:cs typeface="Calibri" panose="020F0502020204030204" pitchFamily="34" charset="0"/>
              </a:rPr>
              <a:t>Video Streaming &amp; </a:t>
            </a:r>
            <a:r>
              <a:rPr lang="en-US" sz="2400">
                <a:solidFill>
                  <a:schemeClr val="bg1"/>
                </a:solidFill>
                <a:latin typeface="+mn-lt"/>
                <a:cs typeface="Calibri" panose="020F0502020204030204" pitchFamily="34" charset="0"/>
              </a:rPr>
              <a:t>Digital Signage Solutions</a:t>
            </a:r>
          </a:p>
        </p:txBody>
      </p:sp>
    </p:spTree>
    <p:extLst>
      <p:ext uri="{BB962C8B-B14F-4D97-AF65-F5344CB8AC3E}">
        <p14:creationId xmlns:p14="http://schemas.microsoft.com/office/powerpoint/2010/main" val="1242413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60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4B2621C-5CFA-0641-A54B-007DA8E360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511" t="18844" r="4312" b="9776"/>
          <a:stretch/>
        </p:blipFill>
        <p:spPr>
          <a:xfrm>
            <a:off x="-100361" y="-1"/>
            <a:ext cx="12392722" cy="697090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FFE5B34-4CDB-DD4A-911C-633848189507}"/>
              </a:ext>
            </a:extLst>
          </p:cNvPr>
          <p:cNvSpPr/>
          <p:nvPr userDrawn="1"/>
        </p:nvSpPr>
        <p:spPr>
          <a:xfrm>
            <a:off x="-107976" y="-20614"/>
            <a:ext cx="12400337" cy="6970906"/>
          </a:xfrm>
          <a:prstGeom prst="rect">
            <a:avLst/>
          </a:prstGeom>
          <a:gradFill flip="none" rotWithShape="1">
            <a:gsLst>
              <a:gs pos="79000">
                <a:srgbClr val="26358C">
                  <a:lumMod val="73000"/>
                  <a:lumOff val="27000"/>
                  <a:alpha val="64165"/>
                </a:srgbClr>
              </a:gs>
              <a:gs pos="37000">
                <a:srgbClr val="26358C">
                  <a:lumMod val="28462"/>
                  <a:alpha val="63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96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4048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877C14E8-A89F-9943-9E6A-76D0EB21B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8" y="2265290"/>
            <a:ext cx="4280291" cy="1576388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/>
              <a:t>Click to add the title</a:t>
            </a:r>
            <a:endParaRPr lang="he-IL"/>
          </a:p>
        </p:txBody>
      </p:sp>
      <p:sp>
        <p:nvSpPr>
          <p:cNvPr id="5" name="Footer Placeholder 44">
            <a:extLst>
              <a:ext uri="{FF2B5EF4-FFF2-40B4-BE49-F238E27FC236}">
                <a16:creationId xmlns:a16="http://schemas.microsoft.com/office/drawing/2014/main" id="{4A5D5207-83FD-9248-B33F-9F40819ED8C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5938" y="6616451"/>
            <a:ext cx="2534138" cy="123111"/>
          </a:xfrm>
          <a:prstGeom prst="rect">
            <a:avLst/>
          </a:prstGeom>
        </p:spPr>
        <p:txBody>
          <a:bodyPr vert="horz" wrap="square" lIns="0" tIns="0" rIns="0" bIns="0" rtlCol="0" anchor="b" anchorCtr="0">
            <a:spAutoFit/>
          </a:bodyPr>
          <a:lstStyle>
            <a:lvl1pPr algn="l">
              <a:defRPr sz="800" b="0" i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r>
              <a:rPr lang="fr-FR"/>
              <a:t>Confidential &amp; proprietary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866991C3-6C90-468B-820C-E3DE8A01B0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43388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6F36D-610F-4E0E-9049-6C75A3522E25}" type="slidenum">
              <a:rPr lang="fr-FR" smtClean="0"/>
              <a:pPr/>
              <a:t>‹Nr.›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3452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2" r:id="rId2"/>
    <p:sldLayoutId id="2147483683" r:id="rId3"/>
  </p:sldLayoutIdLst>
  <p:hf hdr="0" dt="0"/>
  <p:txStyles>
    <p:titleStyle>
      <a:lvl1pPr marL="0" marR="0" indent="0" algn="l" defTabSz="91440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lang="en-GB" sz="3100" b="1" i="0" kern="1200" cap="all" spc="600" baseline="0" smtClean="0"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86CBA0"/>
        </a:buClr>
        <a:buFontTx/>
        <a:buBlip>
          <a:blip r:embed="rId5"/>
        </a:buBlip>
        <a:defRPr sz="2800" b="0" i="0" kern="1200" cap="none" baseline="0">
          <a:solidFill>
            <a:schemeClr val="bg1"/>
          </a:solidFill>
          <a:latin typeface="AvenirNext ATEME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86CBA0"/>
        </a:buClr>
        <a:buFontTx/>
        <a:buBlip>
          <a:blip r:embed="rId5"/>
        </a:buBlip>
        <a:defRPr sz="2400" b="0" i="0" kern="1200" cap="none" baseline="0">
          <a:solidFill>
            <a:schemeClr val="bg1"/>
          </a:solidFill>
          <a:latin typeface="AvenirNext ATEME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86CBA0"/>
        </a:buClr>
        <a:buFontTx/>
        <a:buBlip>
          <a:blip r:embed="rId5"/>
        </a:buBlip>
        <a:defRPr sz="2000" b="0" i="0" kern="1200" cap="none" baseline="0">
          <a:solidFill>
            <a:schemeClr val="bg1"/>
          </a:solidFill>
          <a:latin typeface="AvenirNext ATEME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86CBA0"/>
        </a:buClr>
        <a:buFontTx/>
        <a:buBlip>
          <a:blip r:embed="rId5"/>
        </a:buBlip>
        <a:defRPr sz="1800" b="0" i="0" kern="1200" cap="none" baseline="0">
          <a:solidFill>
            <a:schemeClr val="bg1"/>
          </a:solidFill>
          <a:latin typeface="AvenirNext ATEME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86CBA0"/>
        </a:buClr>
        <a:buFontTx/>
        <a:buBlip>
          <a:blip r:embed="rId5"/>
        </a:buBlip>
        <a:defRPr sz="1800" b="0" i="0" kern="1200" cap="none" baseline="0">
          <a:solidFill>
            <a:schemeClr val="bg1"/>
          </a:solidFill>
          <a:latin typeface="AvenirNext ATEME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venirNext ATEME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venirNext ATEME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venirNext ATEME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venirNext ATEME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25">
          <p15:clr>
            <a:srgbClr val="F26B43"/>
          </p15:clr>
        </p15:guide>
        <p15:guide id="2" orient="horz" pos="278">
          <p15:clr>
            <a:srgbClr val="F26B43"/>
          </p15:clr>
        </p15:guide>
        <p15:guide id="3" orient="horz" pos="4065">
          <p15:clr>
            <a:srgbClr val="F26B43"/>
          </p15:clr>
        </p15:guide>
        <p15:guide id="4" pos="7355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BC4A81F8-A765-46E3-B16D-F00C0E50C1AB}"/>
              </a:ext>
            </a:extLst>
          </p:cNvPr>
          <p:cNvSpPr/>
          <p:nvPr userDrawn="1"/>
        </p:nvSpPr>
        <p:spPr>
          <a:xfrm>
            <a:off x="0" y="109848"/>
            <a:ext cx="12192000" cy="1470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DF61C318-5015-685A-9871-BD5648A7EB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69718"/>
          <a:stretch/>
        </p:blipFill>
        <p:spPr>
          <a:xfrm>
            <a:off x="0" y="109848"/>
            <a:ext cx="12192000" cy="1470991"/>
          </a:xfrm>
          <a:prstGeom prst="rect">
            <a:avLst/>
          </a:prstGeom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E637B21-4E7C-D162-60FD-EA1133C7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9922BF4-C7BE-103D-4B90-4CC73EDCE2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4DC0C9-F3F1-F286-46FF-E83CAF810D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39F0B-93C2-4B9E-AA63-CD0EDD7C18A6}" type="datetimeFigureOut">
              <a:rPr lang="de-DE" smtClean="0"/>
              <a:t>30.09.2024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6F1D97A-E7E1-7309-3471-60E7161A35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126830C-39D2-B888-D5FF-376C67FB1F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B69DB-3E18-4D7E-8CF7-62F85563E7A2}" type="slidenum">
              <a:rPr lang="de-DE" smtClean="0"/>
              <a:t>‹Nr.›</a:t>
            </a:fld>
            <a:endParaRPr lang="de-DE"/>
          </a:p>
        </p:txBody>
      </p:sp>
      <p:pic>
        <p:nvPicPr>
          <p:cNvPr id="8" name="Grafik 7" descr="Ein Bild, das Kreis, Farbigkeit, Grafiken enthält.&#10;&#10;Automatisch generierte Beschreibung">
            <a:extLst>
              <a:ext uri="{FF2B5EF4-FFF2-40B4-BE49-F238E27FC236}">
                <a16:creationId xmlns:a16="http://schemas.microsoft.com/office/drawing/2014/main" id="{1EC1E808-FE94-737D-7BA5-17BAEE62148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0017" y="341865"/>
            <a:ext cx="888878" cy="100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738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−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sv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4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package" Target="../embeddings/Microsoft_Visio_Drawing1.vsdx"/><Relationship Id="rId5" Type="http://schemas.openxmlformats.org/officeDocument/2006/relationships/image" Target="../media/image48.emf"/><Relationship Id="rId4" Type="http://schemas.openxmlformats.org/officeDocument/2006/relationships/package" Target="../embeddings/Microsoft_Visio_Drawing.vsd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9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8.pn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evergreenleaf.blogspot.com/2013/04/my-first-blog-award-liebster.html" TargetMode="External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jpe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2.png"/><Relationship Id="rId11" Type="http://schemas.openxmlformats.org/officeDocument/2006/relationships/image" Target="../media/image27.jpe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34.png"/><Relationship Id="rId5" Type="http://schemas.openxmlformats.org/officeDocument/2006/relationships/image" Target="../media/image20.png"/><Relationship Id="rId10" Type="http://schemas.openxmlformats.org/officeDocument/2006/relationships/image" Target="../media/image33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208A3E-C113-FEA7-F02F-41D7B25255D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/>
              <a:t>Media and Event </a:t>
            </a:r>
            <a:r>
              <a:rPr lang="de-DE" err="1"/>
              <a:t>production</a:t>
            </a:r>
            <a:r>
              <a:rPr lang="de-DE"/>
              <a:t> via Resilient Communication on IoT Infrastructure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15B5A13-0328-7331-C68A-3C838D55EC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err="1"/>
              <a:t>Overview</a:t>
            </a:r>
            <a:endParaRPr lang="de-DE"/>
          </a:p>
          <a:p>
            <a:r>
              <a:rPr lang="de-DE"/>
              <a:t>19th </a:t>
            </a:r>
            <a:r>
              <a:rPr lang="de-DE" err="1"/>
              <a:t>of</a:t>
            </a:r>
            <a:r>
              <a:rPr lang="de-DE"/>
              <a:t> April 2024</a:t>
            </a:r>
          </a:p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60670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3EABBEA-AE79-CABF-C743-D67D5C341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63"/>
            <a:ext cx="9829800" cy="1325563"/>
          </a:xfrm>
        </p:spPr>
        <p:txBody>
          <a:bodyPr>
            <a:normAutofit/>
          </a:bodyPr>
          <a:lstStyle/>
          <a:p>
            <a:r>
              <a:rPr lang="en-GB" sz="4000" dirty="0"/>
              <a:t>Use Cases Overview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DFB7D07-8BA9-B9AC-43A4-0BF70AC2D2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1015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sz="2000" dirty="0"/>
              <a:t>Feasibility and Performance - </a:t>
            </a:r>
            <a:r>
              <a:rPr lang="en-US" sz="2000" dirty="0"/>
              <a:t>Generic Benchmark Use cases</a:t>
            </a:r>
            <a:endParaRPr lang="en-GB" sz="2000" dirty="0"/>
          </a:p>
          <a:p>
            <a:pPr lvl="1"/>
            <a:r>
              <a:rPr lang="en-GB" sz="1800" dirty="0"/>
              <a:t>Baseline Operations</a:t>
            </a:r>
            <a:endParaRPr lang="en-GB" sz="1800" dirty="0">
              <a:cs typeface="Calibri"/>
            </a:endParaRPr>
          </a:p>
          <a:p>
            <a:pPr lvl="1"/>
            <a:r>
              <a:rPr lang="en-GB" sz="1800" dirty="0"/>
              <a:t>Coexistence</a:t>
            </a:r>
          </a:p>
          <a:p>
            <a:pPr lvl="1"/>
            <a:r>
              <a:rPr lang="en-GB" sz="1800" dirty="0"/>
              <a:t>Spectrum Management</a:t>
            </a:r>
          </a:p>
          <a:p>
            <a:pPr lvl="1"/>
            <a:r>
              <a:rPr lang="en-GB" sz="1800" dirty="0"/>
              <a:t>Interworking with different Network and Technology</a:t>
            </a:r>
            <a:endParaRPr lang="en-GB" sz="1800" dirty="0">
              <a:cs typeface="Calibri"/>
            </a:endParaRPr>
          </a:p>
          <a:p>
            <a:pPr marL="0" indent="0">
              <a:buNone/>
            </a:pPr>
            <a:endParaRPr lang="en-GB" sz="2000" dirty="0"/>
          </a:p>
          <a:p>
            <a:pPr lvl="1"/>
            <a:endParaRPr lang="en-GB" sz="1800" dirty="0"/>
          </a:p>
          <a:p>
            <a:endParaRPr lang="en-GB" sz="2000" dirty="0"/>
          </a:p>
        </p:txBody>
      </p:sp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6B2A21DB-38B2-3A88-1E81-E6CE9ABB24A7}"/>
              </a:ext>
            </a:extLst>
          </p:cNvPr>
          <p:cNvSpPr txBox="1">
            <a:spLocks/>
          </p:cNvSpPr>
          <p:nvPr/>
        </p:nvSpPr>
        <p:spPr>
          <a:xfrm>
            <a:off x="6668015" y="1825625"/>
            <a:ext cx="5010150" cy="16065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Calibri" panose="020F0502020204030204" pitchFamily="34" charset="0"/>
              <a:buChar char="−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Industry Oriented Solutions</a:t>
            </a:r>
            <a:endParaRPr lang="en-GB" sz="2000" dirty="0">
              <a:cs typeface="Calibri"/>
            </a:endParaRPr>
          </a:p>
          <a:p>
            <a:pPr lvl="1"/>
            <a:r>
              <a:rPr lang="en-GB" sz="1800" dirty="0"/>
              <a:t>Video Camera Robot, Cooperative Transport of Goods</a:t>
            </a:r>
            <a:endParaRPr lang="en-GB" sz="1800" dirty="0">
              <a:cs typeface="Calibri"/>
            </a:endParaRPr>
          </a:p>
          <a:p>
            <a:pPr marL="0" indent="0">
              <a:buNone/>
            </a:pPr>
            <a:endParaRPr lang="en-GB" sz="2000" dirty="0"/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9973D182-52AC-2971-3F4C-19E73791A754}"/>
              </a:ext>
            </a:extLst>
          </p:cNvPr>
          <p:cNvSpPr/>
          <p:nvPr/>
        </p:nvSpPr>
        <p:spPr>
          <a:xfrm>
            <a:off x="449524" y="1651764"/>
            <a:ext cx="5398825" cy="254876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6AD401EE-9B04-6594-904C-31D1EB682DFD}"/>
              </a:ext>
            </a:extLst>
          </p:cNvPr>
          <p:cNvSpPr/>
          <p:nvPr/>
        </p:nvSpPr>
        <p:spPr>
          <a:xfrm>
            <a:off x="449524" y="4427586"/>
            <a:ext cx="5428355" cy="181588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A0F61BC-2951-0A38-981F-43E5BE8EF57E}"/>
              </a:ext>
            </a:extLst>
          </p:cNvPr>
          <p:cNvSpPr txBox="1"/>
          <p:nvPr/>
        </p:nvSpPr>
        <p:spPr>
          <a:xfrm>
            <a:off x="6476702" y="4522219"/>
            <a:ext cx="4977765" cy="10182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IoT Oriented Solutions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685800" marR="0" lvl="1" indent="-228600" fontAlgn="auto"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lang="en-GB" dirty="0"/>
              <a:t>Utilities Service Scenarios, Industry and Building Monitoring/Sensor use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E943EF38-110B-08E3-633C-17436D72274B}"/>
              </a:ext>
            </a:extLst>
          </p:cNvPr>
          <p:cNvSpPr/>
          <p:nvPr/>
        </p:nvSpPr>
        <p:spPr>
          <a:xfrm>
            <a:off x="6237026" y="1651763"/>
            <a:ext cx="5356090" cy="2548761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26FD53D8-94FC-74EA-E924-D8ECFC3AC294}"/>
              </a:ext>
            </a:extLst>
          </p:cNvPr>
          <p:cNvSpPr/>
          <p:nvPr/>
        </p:nvSpPr>
        <p:spPr>
          <a:xfrm>
            <a:off x="6237026" y="4427584"/>
            <a:ext cx="5356089" cy="181588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A6AC2ED8-90E8-A444-E383-6C6845263154}"/>
              </a:ext>
            </a:extLst>
          </p:cNvPr>
          <p:cNvSpPr/>
          <p:nvPr/>
        </p:nvSpPr>
        <p:spPr>
          <a:xfrm>
            <a:off x="598885" y="1825625"/>
            <a:ext cx="449262" cy="431800"/>
          </a:xfrm>
          <a:prstGeom prst="ellipse">
            <a:avLst/>
          </a:prstGeom>
          <a:solidFill>
            <a:srgbClr val="023C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85249358-9270-6390-8060-D9CFDFBB97AC}"/>
              </a:ext>
            </a:extLst>
          </p:cNvPr>
          <p:cNvSpPr/>
          <p:nvPr/>
        </p:nvSpPr>
        <p:spPr>
          <a:xfrm>
            <a:off x="6443384" y="1825625"/>
            <a:ext cx="449262" cy="431800"/>
          </a:xfrm>
          <a:prstGeom prst="ellipse">
            <a:avLst/>
          </a:prstGeom>
          <a:solidFill>
            <a:srgbClr val="E600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5EC7E4EA-5E65-8F0D-2440-F94DB1B138ED}"/>
              </a:ext>
            </a:extLst>
          </p:cNvPr>
          <p:cNvSpPr/>
          <p:nvPr/>
        </p:nvSpPr>
        <p:spPr>
          <a:xfrm>
            <a:off x="6443384" y="4542649"/>
            <a:ext cx="449262" cy="4318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E94B4B7-F68F-9471-18A3-3CB7A12AB4FF}"/>
              </a:ext>
            </a:extLst>
          </p:cNvPr>
          <p:cNvSpPr txBox="1"/>
          <p:nvPr/>
        </p:nvSpPr>
        <p:spPr>
          <a:xfrm>
            <a:off x="845589" y="4542649"/>
            <a:ext cx="4829732" cy="1572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Media Oriented Solutions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Calibri" panose="020F0502020204030204" pitchFamily="34" charset="0"/>
              <a:buChar char="−"/>
              <a:tabLst/>
              <a:defRPr/>
            </a:pPr>
            <a:r>
              <a:rPr kumimoji="0" lang="en-GB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A4V, Music Industry, Conferences, Mic/Loudspeaker Systems, Mesh AV Production, AGV-enabled Camera/Mic Tracking</a:t>
            </a:r>
            <a:endParaRPr kumimoji="0" lang="en-GB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Calibri"/>
            </a:endParaRP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B6EA1CA0-B6ED-206E-8573-9B07B0DA941B}"/>
              </a:ext>
            </a:extLst>
          </p:cNvPr>
          <p:cNvSpPr/>
          <p:nvPr/>
        </p:nvSpPr>
        <p:spPr>
          <a:xfrm>
            <a:off x="610116" y="4522219"/>
            <a:ext cx="449262" cy="431800"/>
          </a:xfrm>
          <a:prstGeom prst="ellipse">
            <a:avLst/>
          </a:prstGeom>
          <a:solidFill>
            <a:srgbClr val="FFDC0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76CCA2AA-3651-D297-DD11-61DCCDBD2330}"/>
              </a:ext>
            </a:extLst>
          </p:cNvPr>
          <p:cNvSpPr/>
          <p:nvPr/>
        </p:nvSpPr>
        <p:spPr>
          <a:xfrm>
            <a:off x="598885" y="4525393"/>
            <a:ext cx="449262" cy="431800"/>
          </a:xfrm>
          <a:prstGeom prst="ellipse">
            <a:avLst/>
          </a:prstGeom>
          <a:solidFill>
            <a:srgbClr val="FFDC0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69002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4A4B907-AAA9-C514-500A-C54391F9CC23}"/>
              </a:ext>
            </a:extLst>
          </p:cNvPr>
          <p:cNvSpPr/>
          <p:nvPr/>
        </p:nvSpPr>
        <p:spPr>
          <a:xfrm>
            <a:off x="304800" y="1478155"/>
            <a:ext cx="11555506" cy="47892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effectLst/>
                <a:latin typeface="Calibri" panose="020F0502020204030204" pitchFamily="34" charset="0"/>
                <a:ea typeface="Yu Mincho" panose="02020400000000000000" pitchFamily="18" charset="-128"/>
                <a:cs typeface="Arial" panose="020B0604020202020204" pitchFamily="34" charset="0"/>
              </a:rPr>
              <a:t>DECT-2020 NR for the communication in wireless acoustic sensor networks (WASNs) and object audio distribution </a:t>
            </a:r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5354E1DA-2C18-7315-891C-1B36A62FB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err="1"/>
              <a:t>Some</a:t>
            </a:r>
            <a:r>
              <a:rPr lang="de-DE"/>
              <a:t> Use Cases - Media</a:t>
            </a:r>
            <a:endParaRPr lang="fr-FR"/>
          </a:p>
        </p:txBody>
      </p:sp>
      <p:pic>
        <p:nvPicPr>
          <p:cNvPr id="5" name="Image 4" descr="Une image contenant logo&#10;&#10;Description générée automatiquement">
            <a:extLst>
              <a:ext uri="{FF2B5EF4-FFF2-40B4-BE49-F238E27FC236}">
                <a16:creationId xmlns:a16="http://schemas.microsoft.com/office/drawing/2014/main" id="{ED9BA690-CF09-924F-93FA-3103D9AF3E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2"/>
          <a:stretch/>
        </p:blipFill>
        <p:spPr bwMode="auto">
          <a:xfrm>
            <a:off x="7913650" y="1560668"/>
            <a:ext cx="3993752" cy="21430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Graphique 3">
            <a:extLst>
              <a:ext uri="{FF2B5EF4-FFF2-40B4-BE49-F238E27FC236}">
                <a16:creationId xmlns:a16="http://schemas.microsoft.com/office/drawing/2014/main" id="{C7CA5CA4-8BC3-3A78-49D0-ACFDA13F31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21128"/>
          <a:stretch/>
        </p:blipFill>
        <p:spPr>
          <a:xfrm>
            <a:off x="1149755" y="1829823"/>
            <a:ext cx="4262718" cy="1891177"/>
          </a:xfrm>
          <a:prstGeom prst="rect">
            <a:avLst/>
          </a:prstGeom>
        </p:spPr>
      </p:pic>
      <p:pic>
        <p:nvPicPr>
          <p:cNvPr id="7" name="Graphique 1164914600">
            <a:extLst>
              <a:ext uri="{FF2B5EF4-FFF2-40B4-BE49-F238E27FC236}">
                <a16:creationId xmlns:a16="http://schemas.microsoft.com/office/drawing/2014/main" id="{DAAAD780-B829-D2AD-04F6-F2EE9A23CEC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r="30118"/>
          <a:stretch/>
        </p:blipFill>
        <p:spPr bwMode="auto">
          <a:xfrm>
            <a:off x="1948267" y="4262610"/>
            <a:ext cx="2451045" cy="19726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2100044210" descr="Une image contenant capture d’écran, texte, Graphique, conception&#10;&#10;Description générée automatiquement">
            <a:extLst>
              <a:ext uri="{FF2B5EF4-FFF2-40B4-BE49-F238E27FC236}">
                <a16:creationId xmlns:a16="http://schemas.microsoft.com/office/drawing/2014/main" id="{166899D5-7C2C-7339-2CC6-4D5DDAF0A3E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386" y="4262610"/>
            <a:ext cx="2297080" cy="2376289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FA756847-58FB-DD10-8C25-D102B276F900}"/>
              </a:ext>
            </a:extLst>
          </p:cNvPr>
          <p:cNvSpPr txBox="1"/>
          <p:nvPr/>
        </p:nvSpPr>
        <p:spPr>
          <a:xfrm>
            <a:off x="0" y="1288836"/>
            <a:ext cx="81943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DECT-2020 NR for the communication in wireless acoustic sensor networks (WASNs) </a:t>
            </a:r>
            <a:br>
              <a:rPr lang="en-US" b="1" dirty="0">
                <a:solidFill>
                  <a:srgbClr val="0070C0"/>
                </a:solidFill>
              </a:rPr>
            </a:br>
            <a:r>
              <a:rPr lang="en-US" b="1" dirty="0">
                <a:solidFill>
                  <a:srgbClr val="0070C0"/>
                </a:solidFill>
              </a:rPr>
              <a:t>and object audio distribution 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F606CAA-11BE-238B-2DC8-097F920DD66E}"/>
              </a:ext>
            </a:extLst>
          </p:cNvPr>
          <p:cNvSpPr txBox="1"/>
          <p:nvPr/>
        </p:nvSpPr>
        <p:spPr>
          <a:xfrm>
            <a:off x="-95367" y="3799045"/>
            <a:ext cx="73399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DECT-2020 NR for the communication in wireless multi-loudspeaker </a:t>
            </a:r>
            <a:br>
              <a:rPr lang="en-US" b="1" dirty="0">
                <a:solidFill>
                  <a:srgbClr val="0070C0"/>
                </a:solidFill>
              </a:rPr>
            </a:br>
            <a:r>
              <a:rPr lang="en-US" b="1" dirty="0">
                <a:solidFill>
                  <a:srgbClr val="0070C0"/>
                </a:solidFill>
              </a:rPr>
              <a:t>systems received as MPEG-H object audio 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ECEE64D-D400-58FD-C6BC-7B951E574816}"/>
              </a:ext>
            </a:extLst>
          </p:cNvPr>
          <p:cNvSpPr txBox="1"/>
          <p:nvPr/>
        </p:nvSpPr>
        <p:spPr>
          <a:xfrm>
            <a:off x="8431054" y="1375564"/>
            <a:ext cx="41307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 err="1">
                <a:solidFill>
                  <a:srgbClr val="0070C0"/>
                </a:solidFill>
              </a:rPr>
              <a:t>Handheld</a:t>
            </a:r>
            <a:r>
              <a:rPr lang="fr-FR" b="1" dirty="0">
                <a:solidFill>
                  <a:srgbClr val="0070C0"/>
                </a:solidFill>
              </a:rPr>
              <a:t> camera in a Venue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1399D15-BF72-DFD3-FF95-4C5D3A2DE7E7}"/>
              </a:ext>
            </a:extLst>
          </p:cNvPr>
          <p:cNvSpPr txBox="1"/>
          <p:nvPr/>
        </p:nvSpPr>
        <p:spPr>
          <a:xfrm>
            <a:off x="7578879" y="3836420"/>
            <a:ext cx="461312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AGV-enabled camera-/microphone tracking </a:t>
            </a:r>
            <a:endParaRPr lang="fr-FR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249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9046E88-A392-0337-AA72-B5008D9AA6FB}"/>
              </a:ext>
            </a:extLst>
          </p:cNvPr>
          <p:cNvSpPr/>
          <p:nvPr/>
        </p:nvSpPr>
        <p:spPr>
          <a:xfrm>
            <a:off x="304800" y="1663499"/>
            <a:ext cx="11555506" cy="46464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E6E6C7F-BF09-0F77-4126-A4A128506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Use Cases – </a:t>
            </a:r>
            <a:br>
              <a:rPr lang="en-US"/>
            </a:br>
            <a:r>
              <a:rPr lang="en-US"/>
              <a:t>Spectrum &amp; Interoperability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8AC002E-A8D3-A8A4-A2FB-44C1DBF181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533" y="2036655"/>
            <a:ext cx="4747960" cy="1730189"/>
          </a:xfrm>
          <a:prstGeom prst="rect">
            <a:avLst/>
          </a:prstGeom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2183D4D8-9508-AF16-4611-CD929298EB01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194612" y="2097740"/>
            <a:ext cx="7864178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6" name="Objet 5">
            <a:extLst>
              <a:ext uri="{FF2B5EF4-FFF2-40B4-BE49-F238E27FC236}">
                <a16:creationId xmlns:a16="http://schemas.microsoft.com/office/drawing/2014/main" id="{8F942CC9-EF02-8EB7-6BC2-B031465181B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4533" y="4565582"/>
          <a:ext cx="6503433" cy="1625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8124704" imgH="2047909" progId="Visio.Drawing.15">
                  <p:embed/>
                </p:oleObj>
              </mc:Choice>
              <mc:Fallback>
                <p:oleObj name="Visio" r:id="rId4" imgW="8124704" imgH="2047909" progId="Visio.Drawing.15">
                  <p:embed/>
                  <p:pic>
                    <p:nvPicPr>
                      <p:cNvPr id="6" name="Objet 5">
                        <a:extLst>
                          <a:ext uri="{FF2B5EF4-FFF2-40B4-BE49-F238E27FC236}">
                            <a16:creationId xmlns:a16="http://schemas.microsoft.com/office/drawing/2014/main" id="{8F942CC9-EF02-8EB7-6BC2-B031465181B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4533" y="4565582"/>
                        <a:ext cx="6503433" cy="162585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2">
            <a:extLst>
              <a:ext uri="{FF2B5EF4-FFF2-40B4-BE49-F238E27FC236}">
                <a16:creationId xmlns:a16="http://schemas.microsoft.com/office/drawing/2014/main" id="{777417AC-C6F6-BB9B-5985-5F3117D5A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0472" y="394106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9" name="Objet 8">
            <a:extLst>
              <a:ext uri="{FF2B5EF4-FFF2-40B4-BE49-F238E27FC236}">
                <a16:creationId xmlns:a16="http://schemas.microsoft.com/office/drawing/2014/main" id="{928AF2D9-BB0C-2B20-5B01-50B564A8ED3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94612" y="2089082"/>
          <a:ext cx="5248275" cy="247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7058006" imgH="3333784" progId="Visio.Drawing.15">
                  <p:embed/>
                </p:oleObj>
              </mc:Choice>
              <mc:Fallback>
                <p:oleObj name="Visio" r:id="rId6" imgW="7058006" imgH="3333784" progId="Visio.Drawing.15">
                  <p:embed/>
                  <p:pic>
                    <p:nvPicPr>
                      <p:cNvPr id="9" name="Objet 8">
                        <a:extLst>
                          <a:ext uri="{FF2B5EF4-FFF2-40B4-BE49-F238E27FC236}">
                            <a16:creationId xmlns:a16="http://schemas.microsoft.com/office/drawing/2014/main" id="{928AF2D9-BB0C-2B20-5B01-50B564A8ED3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4612" y="2089082"/>
                        <a:ext cx="5248275" cy="2476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ZoneTexte 10">
            <a:extLst>
              <a:ext uri="{FF2B5EF4-FFF2-40B4-BE49-F238E27FC236}">
                <a16:creationId xmlns:a16="http://schemas.microsoft.com/office/drawing/2014/main" id="{670AB2E5-8DC2-0201-E4ED-E0DF12D276A7}"/>
              </a:ext>
            </a:extLst>
          </p:cNvPr>
          <p:cNvSpPr txBox="1"/>
          <p:nvPr/>
        </p:nvSpPr>
        <p:spPr>
          <a:xfrm>
            <a:off x="740846" y="1720725"/>
            <a:ext cx="46616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Managed spectrum access for temporary usage 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DADC73E-CEEA-EA2A-6D83-2A1AB432821B}"/>
              </a:ext>
            </a:extLst>
          </p:cNvPr>
          <p:cNvSpPr txBox="1"/>
          <p:nvPr/>
        </p:nvSpPr>
        <p:spPr>
          <a:xfrm>
            <a:off x="5997389" y="1749043"/>
            <a:ext cx="609904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DECT 2020 as 3GPP RAN network enabling non-3GPP access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37E49424-B10C-516B-9886-875585E58A46}"/>
              </a:ext>
            </a:extLst>
          </p:cNvPr>
          <p:cNvSpPr txBox="1"/>
          <p:nvPr/>
        </p:nvSpPr>
        <p:spPr>
          <a:xfrm>
            <a:off x="157498" y="4155040"/>
            <a:ext cx="61844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DECT-2020 FT acts as an internet route via 3GPP connection</a:t>
            </a:r>
            <a:endParaRPr lang="fr-FR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195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302C421-B38C-D7C3-F38E-8FC03D50C404}"/>
              </a:ext>
            </a:extLst>
          </p:cNvPr>
          <p:cNvSpPr/>
          <p:nvPr/>
        </p:nvSpPr>
        <p:spPr>
          <a:xfrm>
            <a:off x="304800" y="1478155"/>
            <a:ext cx="11555506" cy="45892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4E021CC-138A-0D21-AE86-2A66197BA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err="1"/>
              <a:t>Some</a:t>
            </a:r>
            <a:r>
              <a:rPr lang="de-DE"/>
              <a:t> Use Cases - Industry</a:t>
            </a:r>
            <a:endParaRPr lang="fr-FR"/>
          </a:p>
        </p:txBody>
      </p:sp>
      <p:pic>
        <p:nvPicPr>
          <p:cNvPr id="4" name="Image 3" descr="Une image contenant conception, Graphique, Police&#10;&#10;Description générée automatiquement">
            <a:extLst>
              <a:ext uri="{FF2B5EF4-FFF2-40B4-BE49-F238E27FC236}">
                <a16:creationId xmlns:a16="http://schemas.microsoft.com/office/drawing/2014/main" id="{FE6AE8F9-2820-188B-92E5-1539F0726C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697" y="2536031"/>
            <a:ext cx="4582795" cy="293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D877448-7433-3140-0332-BF4DF70F77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388" y="2285206"/>
            <a:ext cx="4248150" cy="3181350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E3B7C042-C827-9CE9-7F7A-E23C5D88C8B8}"/>
              </a:ext>
            </a:extLst>
          </p:cNvPr>
          <p:cNvSpPr txBox="1"/>
          <p:nvPr/>
        </p:nvSpPr>
        <p:spPr>
          <a:xfrm>
            <a:off x="0" y="188236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Robot with video camera in a factory </a:t>
            </a:r>
            <a:endParaRPr lang="fr-FR" b="1" dirty="0">
              <a:solidFill>
                <a:srgbClr val="0070C0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7A06E5B-FFA9-3C13-61C9-6B3D4A7781AD}"/>
              </a:ext>
            </a:extLst>
          </p:cNvPr>
          <p:cNvSpPr txBox="1"/>
          <p:nvPr/>
        </p:nvSpPr>
        <p:spPr>
          <a:xfrm>
            <a:off x="7192600" y="1882369"/>
            <a:ext cx="38057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>
                <a:solidFill>
                  <a:srgbClr val="0070C0"/>
                </a:solidFill>
              </a:rPr>
              <a:t>Cooperative Transport of Goods </a:t>
            </a:r>
            <a:endParaRPr lang="fr-FR" b="1">
              <a:solidFill>
                <a:srgbClr val="0070C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D5C22C-B579-E89A-6672-D82D70B80E7C}"/>
              </a:ext>
            </a:extLst>
          </p:cNvPr>
          <p:cNvSpPr/>
          <p:nvPr/>
        </p:nvSpPr>
        <p:spPr>
          <a:xfrm>
            <a:off x="2196353" y="2706360"/>
            <a:ext cx="2617694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7417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152F571-3833-96DB-8926-3446753ABEBF}"/>
              </a:ext>
            </a:extLst>
          </p:cNvPr>
          <p:cNvSpPr/>
          <p:nvPr/>
        </p:nvSpPr>
        <p:spPr>
          <a:xfrm>
            <a:off x="434340" y="1456376"/>
            <a:ext cx="11555506" cy="4720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8D3FDEAE-B15E-7DDB-BCB3-CE39AEDD5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err="1"/>
              <a:t>Some</a:t>
            </a:r>
            <a:r>
              <a:rPr lang="de-DE"/>
              <a:t> Use Cases - IoT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D6FD4B-039C-A014-C93F-9213BBE45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6664" y="1825625"/>
            <a:ext cx="4583561" cy="4351338"/>
          </a:xfrm>
        </p:spPr>
        <p:txBody>
          <a:bodyPr/>
          <a:lstStyle/>
          <a:p>
            <a:pPr marL="0" indent="0" algn="ctr">
              <a:buNone/>
            </a:pPr>
            <a:r>
              <a:rPr lang="de-DE" sz="1000" b="1">
                <a:solidFill>
                  <a:srgbClr val="0070C0"/>
                </a:solidFill>
              </a:rPr>
              <a:t>Smart Metering</a:t>
            </a:r>
            <a:endParaRPr lang="fr-FR" sz="1000" b="1">
              <a:solidFill>
                <a:srgbClr val="0070C0"/>
              </a:solidFill>
            </a:endParaRPr>
          </a:p>
        </p:txBody>
      </p:sp>
      <p:pic>
        <p:nvPicPr>
          <p:cNvPr id="4" name="Picture 5" descr="Une image contenant texte, capture d’écran, logiciel, Page web&#10;&#10;Description générée automatiquement">
            <a:extLst>
              <a:ext uri="{FF2B5EF4-FFF2-40B4-BE49-F238E27FC236}">
                <a16:creationId xmlns:a16="http://schemas.microsoft.com/office/drawing/2014/main" id="{3F904FA3-5E9C-1BBE-F089-1FF5AAB22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732"/>
          <a:stretch/>
        </p:blipFill>
        <p:spPr bwMode="auto">
          <a:xfrm>
            <a:off x="1026664" y="2264172"/>
            <a:ext cx="4745486" cy="1698225"/>
          </a:xfrm>
          <a:prstGeom prst="rect">
            <a:avLst/>
          </a:prstGeom>
          <a:noFill/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5C587C9-A89A-140A-FA0E-30C7558BDCCD}"/>
              </a:ext>
            </a:extLst>
          </p:cNvPr>
          <p:cNvSpPr txBox="1"/>
          <p:nvPr/>
        </p:nvSpPr>
        <p:spPr>
          <a:xfrm>
            <a:off x="6712608" y="1880234"/>
            <a:ext cx="4823012" cy="44149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algn="ctr">
              <a:lnSpc>
                <a:spcPct val="107000"/>
              </a:lnSpc>
              <a:spcBef>
                <a:spcPts val="1800"/>
              </a:spcBef>
              <a:spcAft>
                <a:spcPts val="1200"/>
              </a:spcAft>
            </a:pPr>
            <a:r>
              <a:rPr lang="en-US" sz="1000" b="1">
                <a:solidFill>
                  <a:srgbClr val="0070C0"/>
                </a:solidFill>
              </a:rPr>
              <a:t>Industry and building monitoring/sensor use</a:t>
            </a:r>
            <a:br>
              <a:rPr lang="en-US" sz="1000" b="1">
                <a:solidFill>
                  <a:srgbClr val="0070C0"/>
                </a:solidFill>
              </a:rPr>
            </a:br>
            <a:r>
              <a:rPr lang="fr-FR" sz="1000" b="1">
                <a:solidFill>
                  <a:srgbClr val="0070C0"/>
                </a:solidFill>
              </a:rPr>
              <a:t> 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0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Building automation use case examples:</a:t>
            </a:r>
            <a:endParaRPr lang="fr-FR" sz="10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0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Climate control, including temperature, humidity, vibration, etc.</a:t>
            </a:r>
            <a:endParaRPr lang="fr-FR" sz="10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0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 monitoring</a:t>
            </a:r>
            <a:endParaRPr lang="fr-FR" sz="10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0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Electrical usage</a:t>
            </a:r>
            <a:endParaRPr lang="fr-FR" sz="10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0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Fire detection</a:t>
            </a:r>
            <a:endParaRPr lang="fr-FR" sz="10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0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Heating, ventilation, and air conditioning systems (HVAC)</a:t>
            </a:r>
            <a:endParaRPr lang="fr-FR" sz="10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0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Lighting control</a:t>
            </a:r>
            <a:endParaRPr lang="fr-FR" sz="10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0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Occupancy</a:t>
            </a:r>
            <a:endParaRPr lang="fr-FR" sz="10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0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Security and access control</a:t>
            </a:r>
            <a:endParaRPr lang="fr-FR" sz="10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0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Structural health</a:t>
            </a:r>
            <a:endParaRPr lang="fr-FR" sz="10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0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Water monitoring</a:t>
            </a:r>
            <a:endParaRPr lang="fr-FR" sz="10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0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Collection and analysis of real-time data from sensors and equipment’s enables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00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 Improve building energy efficiency, it can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00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reduce maintenance costs with predictive maintenance. 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00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Applications to optimize space utilization, such as office desk and seat occupancy information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sz="100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10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DECT2020 NR enables simple large scale (distance and number) reporting and management </a:t>
            </a:r>
            <a:endParaRPr lang="fr-FR" sz="100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5" descr="Une image contenant texte, capture d’écran, logiciel, Page web&#10;&#10;Description générée automatiquement">
            <a:extLst>
              <a:ext uri="{FF2B5EF4-FFF2-40B4-BE49-F238E27FC236}">
                <a16:creationId xmlns:a16="http://schemas.microsoft.com/office/drawing/2014/main" id="{7EB225FC-9AE3-CF21-E6BC-A7BE5E1743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62" t="46171" r="17477" b="6239"/>
          <a:stretch/>
        </p:blipFill>
        <p:spPr bwMode="auto">
          <a:xfrm>
            <a:off x="838200" y="4354918"/>
            <a:ext cx="4933950" cy="19402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96896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39887B-F83E-76DE-90D6-447AC2AAB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/>
              <a:t>Spectrum Access and Management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E079387-AE8B-AECF-453A-3F073A6C7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53887" y="1825625"/>
            <a:ext cx="4399913" cy="4351338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en-GB"/>
              <a:t>Spectrum Repository</a:t>
            </a:r>
          </a:p>
          <a:p>
            <a:pPr lvl="1"/>
            <a:r>
              <a:rPr lang="en-GB"/>
              <a:t>Available frequency bands and access rules</a:t>
            </a:r>
          </a:p>
          <a:p>
            <a:r>
              <a:rPr lang="en-GB"/>
              <a:t>Device capabilities</a:t>
            </a:r>
          </a:p>
          <a:p>
            <a:pPr lvl="1"/>
            <a:r>
              <a:rPr lang="en-GB"/>
              <a:t>Supported bands</a:t>
            </a:r>
          </a:p>
          <a:p>
            <a:pPr lvl="1"/>
            <a:r>
              <a:rPr lang="en-GB"/>
              <a:t>Simultaneous Joint Operation, e.g.</a:t>
            </a:r>
          </a:p>
          <a:p>
            <a:pPr lvl="2"/>
            <a:r>
              <a:rPr lang="en-GB"/>
              <a:t>Control &amp; Audio in DECT band</a:t>
            </a:r>
          </a:p>
          <a:p>
            <a:pPr lvl="2"/>
            <a:r>
              <a:rPr lang="en-GB"/>
              <a:t>Video in 3.8-4.2 MHz </a:t>
            </a:r>
          </a:p>
          <a:p>
            <a:r>
              <a:rPr lang="en-GB"/>
              <a:t>Options</a:t>
            </a:r>
          </a:p>
          <a:p>
            <a:pPr lvl="1"/>
            <a:r>
              <a:rPr lang="en-GB"/>
              <a:t>Independent Network at A</a:t>
            </a:r>
          </a:p>
          <a:p>
            <a:pPr lvl="1"/>
            <a:r>
              <a:rPr lang="en-GB"/>
              <a:t>Independent Network at B</a:t>
            </a:r>
          </a:p>
          <a:p>
            <a:pPr lvl="1"/>
            <a:r>
              <a:rPr lang="en-GB"/>
              <a:t>Network B anchored in Network A, or vice versa</a:t>
            </a:r>
          </a:p>
          <a:p>
            <a:r>
              <a:rPr lang="en-GB"/>
              <a:t>How to organize?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18F32C27-3010-322A-4DCA-7C99FCAC3A77}"/>
              </a:ext>
            </a:extLst>
          </p:cNvPr>
          <p:cNvSpPr/>
          <p:nvPr/>
        </p:nvSpPr>
        <p:spPr>
          <a:xfrm>
            <a:off x="683768" y="3693006"/>
            <a:ext cx="4074160" cy="10160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E6DBA4F0-5032-4DCE-7E1E-19E83D7BAEEE}"/>
              </a:ext>
            </a:extLst>
          </p:cNvPr>
          <p:cNvSpPr/>
          <p:nvPr/>
        </p:nvSpPr>
        <p:spPr>
          <a:xfrm>
            <a:off x="683768" y="2542784"/>
            <a:ext cx="4074160" cy="10160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A57DE4EE-0F6D-A9AE-7F25-B6A2E963350C}"/>
              </a:ext>
            </a:extLst>
          </p:cNvPr>
          <p:cNvSpPr/>
          <p:nvPr/>
        </p:nvSpPr>
        <p:spPr>
          <a:xfrm>
            <a:off x="1218715" y="2901696"/>
            <a:ext cx="172720" cy="1117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5C8184AB-9186-D537-2FF1-438EF27D86E2}"/>
              </a:ext>
            </a:extLst>
          </p:cNvPr>
          <p:cNvSpPr/>
          <p:nvPr/>
        </p:nvSpPr>
        <p:spPr>
          <a:xfrm>
            <a:off x="2116328" y="2911856"/>
            <a:ext cx="172720" cy="1117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7D8F0E00-76C7-D052-11F4-44C454209929}"/>
              </a:ext>
            </a:extLst>
          </p:cNvPr>
          <p:cNvSpPr/>
          <p:nvPr/>
        </p:nvSpPr>
        <p:spPr>
          <a:xfrm>
            <a:off x="1222248" y="4151376"/>
            <a:ext cx="172720" cy="11176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1630C41A-5F11-C411-5F15-F9EB06710E38}"/>
              </a:ext>
            </a:extLst>
          </p:cNvPr>
          <p:cNvSpPr/>
          <p:nvPr/>
        </p:nvSpPr>
        <p:spPr>
          <a:xfrm>
            <a:off x="2146808" y="4161536"/>
            <a:ext cx="172720" cy="11176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97F1E568-9EDB-AAA6-AC76-4B7E909B3A3F}"/>
              </a:ext>
            </a:extLst>
          </p:cNvPr>
          <p:cNvSpPr/>
          <p:nvPr/>
        </p:nvSpPr>
        <p:spPr>
          <a:xfrm>
            <a:off x="1679448" y="4374896"/>
            <a:ext cx="172720" cy="11176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DB3BC87A-8610-11AE-BAB3-6F12C6B134EF}"/>
              </a:ext>
            </a:extLst>
          </p:cNvPr>
          <p:cNvSpPr/>
          <p:nvPr/>
        </p:nvSpPr>
        <p:spPr>
          <a:xfrm>
            <a:off x="2624328" y="3877056"/>
            <a:ext cx="172720" cy="11176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6BB7E872-5F12-3FB5-3DB9-C362944E3201}"/>
              </a:ext>
            </a:extLst>
          </p:cNvPr>
          <p:cNvSpPr/>
          <p:nvPr/>
        </p:nvSpPr>
        <p:spPr>
          <a:xfrm>
            <a:off x="2776728" y="4273296"/>
            <a:ext cx="172720" cy="11176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520EB29D-0875-0DDD-A29D-9B1ABF313F0F}"/>
              </a:ext>
            </a:extLst>
          </p:cNvPr>
          <p:cNvSpPr/>
          <p:nvPr/>
        </p:nvSpPr>
        <p:spPr>
          <a:xfrm>
            <a:off x="3162808" y="4019296"/>
            <a:ext cx="172720" cy="11176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7C2B2075-2916-3FBA-B0FB-A9D22850830B}"/>
              </a:ext>
            </a:extLst>
          </p:cNvPr>
          <p:cNvSpPr/>
          <p:nvPr/>
        </p:nvSpPr>
        <p:spPr>
          <a:xfrm>
            <a:off x="3843528" y="4171696"/>
            <a:ext cx="172720" cy="11176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75F9D9A1-F050-6175-B442-365766A7E7CD}"/>
              </a:ext>
            </a:extLst>
          </p:cNvPr>
          <p:cNvSpPr/>
          <p:nvPr/>
        </p:nvSpPr>
        <p:spPr>
          <a:xfrm>
            <a:off x="3630168" y="3897376"/>
            <a:ext cx="172720" cy="11176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6B4ED09C-D0CD-FB62-C42D-C7D8C331ACA0}"/>
              </a:ext>
            </a:extLst>
          </p:cNvPr>
          <p:cNvSpPr/>
          <p:nvPr/>
        </p:nvSpPr>
        <p:spPr>
          <a:xfrm>
            <a:off x="3416808" y="4364736"/>
            <a:ext cx="172720" cy="11176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457A7CEB-6916-7913-C5FA-F69689F75551}"/>
              </a:ext>
            </a:extLst>
          </p:cNvPr>
          <p:cNvSpPr/>
          <p:nvPr/>
        </p:nvSpPr>
        <p:spPr>
          <a:xfrm>
            <a:off x="4361688" y="4161536"/>
            <a:ext cx="172720" cy="11176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BFC9A601-3B01-7311-560A-3454F3FEECC1}"/>
              </a:ext>
            </a:extLst>
          </p:cNvPr>
          <p:cNvSpPr/>
          <p:nvPr/>
        </p:nvSpPr>
        <p:spPr>
          <a:xfrm>
            <a:off x="1750568" y="3887216"/>
            <a:ext cx="172720" cy="11176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A67FCED8-8B4C-DFA9-AC55-F738576A5EC0}"/>
              </a:ext>
            </a:extLst>
          </p:cNvPr>
          <p:cNvSpPr/>
          <p:nvPr/>
        </p:nvSpPr>
        <p:spPr>
          <a:xfrm>
            <a:off x="2431288" y="4435856"/>
            <a:ext cx="172720" cy="11176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2" name="Gerader Verbinder 21">
            <a:extLst>
              <a:ext uri="{FF2B5EF4-FFF2-40B4-BE49-F238E27FC236}">
                <a16:creationId xmlns:a16="http://schemas.microsoft.com/office/drawing/2014/main" id="{5C8950F7-123E-5676-2058-79E2F2941A62}"/>
              </a:ext>
            </a:extLst>
          </p:cNvPr>
          <p:cNvCxnSpPr>
            <a:cxnSpLocks/>
            <a:stCxn id="9" idx="7"/>
            <a:endCxn id="19" idx="3"/>
          </p:cNvCxnSpPr>
          <p:nvPr/>
        </p:nvCxnSpPr>
        <p:spPr>
          <a:xfrm flipV="1">
            <a:off x="1369674" y="3982609"/>
            <a:ext cx="406188" cy="185134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>
            <a:extLst>
              <a:ext uri="{FF2B5EF4-FFF2-40B4-BE49-F238E27FC236}">
                <a16:creationId xmlns:a16="http://schemas.microsoft.com/office/drawing/2014/main" id="{FBB54E37-9D9B-910E-258C-25C23E474C47}"/>
              </a:ext>
            </a:extLst>
          </p:cNvPr>
          <p:cNvCxnSpPr>
            <a:cxnSpLocks/>
            <a:stCxn id="9" idx="4"/>
            <a:endCxn id="11" idx="1"/>
          </p:cNvCxnSpPr>
          <p:nvPr/>
        </p:nvCxnSpPr>
        <p:spPr>
          <a:xfrm>
            <a:off x="1308608" y="4263136"/>
            <a:ext cx="396134" cy="12812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E7523D90-2BF5-19E6-49AE-E61650A5A95D}"/>
              </a:ext>
            </a:extLst>
          </p:cNvPr>
          <p:cNvCxnSpPr>
            <a:cxnSpLocks/>
            <a:stCxn id="9" idx="6"/>
            <a:endCxn id="10" idx="2"/>
          </p:cNvCxnSpPr>
          <p:nvPr/>
        </p:nvCxnSpPr>
        <p:spPr>
          <a:xfrm>
            <a:off x="1394968" y="4207256"/>
            <a:ext cx="751840" cy="1016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>
            <a:extLst>
              <a:ext uri="{FF2B5EF4-FFF2-40B4-BE49-F238E27FC236}">
                <a16:creationId xmlns:a16="http://schemas.microsoft.com/office/drawing/2014/main" id="{D9660110-A58C-AE9B-2F00-A5BD56255B00}"/>
              </a:ext>
            </a:extLst>
          </p:cNvPr>
          <p:cNvCxnSpPr>
            <a:cxnSpLocks/>
            <a:stCxn id="12" idx="2"/>
            <a:endCxn id="19" idx="6"/>
          </p:cNvCxnSpPr>
          <p:nvPr/>
        </p:nvCxnSpPr>
        <p:spPr>
          <a:xfrm flipH="1">
            <a:off x="1923288" y="3932936"/>
            <a:ext cx="701040" cy="1016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34">
            <a:extLst>
              <a:ext uri="{FF2B5EF4-FFF2-40B4-BE49-F238E27FC236}">
                <a16:creationId xmlns:a16="http://schemas.microsoft.com/office/drawing/2014/main" id="{7A703D78-4197-051F-DB20-7354ADFB7CE9}"/>
              </a:ext>
            </a:extLst>
          </p:cNvPr>
          <p:cNvCxnSpPr>
            <a:cxnSpLocks/>
            <a:stCxn id="20" idx="1"/>
            <a:endCxn id="10" idx="4"/>
          </p:cNvCxnSpPr>
          <p:nvPr/>
        </p:nvCxnSpPr>
        <p:spPr>
          <a:xfrm flipH="1" flipV="1">
            <a:off x="2233168" y="4273296"/>
            <a:ext cx="223414" cy="17892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r Verbinder 37">
            <a:extLst>
              <a:ext uri="{FF2B5EF4-FFF2-40B4-BE49-F238E27FC236}">
                <a16:creationId xmlns:a16="http://schemas.microsoft.com/office/drawing/2014/main" id="{2224FFE5-FCD2-3FF1-67E5-8174228CBD0A}"/>
              </a:ext>
            </a:extLst>
          </p:cNvPr>
          <p:cNvCxnSpPr>
            <a:cxnSpLocks/>
            <a:stCxn id="13" idx="2"/>
            <a:endCxn id="10" idx="6"/>
          </p:cNvCxnSpPr>
          <p:nvPr/>
        </p:nvCxnSpPr>
        <p:spPr>
          <a:xfrm flipH="1" flipV="1">
            <a:off x="2319528" y="4217416"/>
            <a:ext cx="457200" cy="11176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Gerader Verbinder 40">
            <a:extLst>
              <a:ext uri="{FF2B5EF4-FFF2-40B4-BE49-F238E27FC236}">
                <a16:creationId xmlns:a16="http://schemas.microsoft.com/office/drawing/2014/main" id="{A2A5B80E-22AC-0285-03C1-EB5D05730F29}"/>
              </a:ext>
            </a:extLst>
          </p:cNvPr>
          <p:cNvCxnSpPr>
            <a:cxnSpLocks/>
            <a:stCxn id="17" idx="2"/>
            <a:endCxn id="13" idx="6"/>
          </p:cNvCxnSpPr>
          <p:nvPr/>
        </p:nvCxnSpPr>
        <p:spPr>
          <a:xfrm flipH="1" flipV="1">
            <a:off x="2949448" y="4329176"/>
            <a:ext cx="467360" cy="9144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r Verbinder 44">
            <a:extLst>
              <a:ext uri="{FF2B5EF4-FFF2-40B4-BE49-F238E27FC236}">
                <a16:creationId xmlns:a16="http://schemas.microsoft.com/office/drawing/2014/main" id="{B22B750A-0E5C-13AD-3636-84FE72495086}"/>
              </a:ext>
            </a:extLst>
          </p:cNvPr>
          <p:cNvCxnSpPr>
            <a:cxnSpLocks/>
            <a:stCxn id="14" idx="3"/>
            <a:endCxn id="13" idx="7"/>
          </p:cNvCxnSpPr>
          <p:nvPr/>
        </p:nvCxnSpPr>
        <p:spPr>
          <a:xfrm flipH="1">
            <a:off x="2924154" y="4114689"/>
            <a:ext cx="263948" cy="174974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r Verbinder 47">
            <a:extLst>
              <a:ext uri="{FF2B5EF4-FFF2-40B4-BE49-F238E27FC236}">
                <a16:creationId xmlns:a16="http://schemas.microsoft.com/office/drawing/2014/main" id="{A7CCA4D3-CE30-EDE2-BA2A-91A78BFFD0ED}"/>
              </a:ext>
            </a:extLst>
          </p:cNvPr>
          <p:cNvCxnSpPr>
            <a:cxnSpLocks/>
            <a:stCxn id="15" idx="2"/>
            <a:endCxn id="17" idx="7"/>
          </p:cNvCxnSpPr>
          <p:nvPr/>
        </p:nvCxnSpPr>
        <p:spPr>
          <a:xfrm flipH="1">
            <a:off x="3564234" y="4227576"/>
            <a:ext cx="279294" cy="153527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r Verbinder 53">
            <a:extLst>
              <a:ext uri="{FF2B5EF4-FFF2-40B4-BE49-F238E27FC236}">
                <a16:creationId xmlns:a16="http://schemas.microsoft.com/office/drawing/2014/main" id="{18F5E03F-B063-4CCD-511E-D2A09094CE26}"/>
              </a:ext>
            </a:extLst>
          </p:cNvPr>
          <p:cNvCxnSpPr>
            <a:cxnSpLocks/>
            <a:stCxn id="18" idx="2"/>
            <a:endCxn id="15" idx="6"/>
          </p:cNvCxnSpPr>
          <p:nvPr/>
        </p:nvCxnSpPr>
        <p:spPr>
          <a:xfrm flipH="1">
            <a:off x="4016248" y="4217416"/>
            <a:ext cx="345440" cy="1016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Gerader Verbinder 56">
            <a:extLst>
              <a:ext uri="{FF2B5EF4-FFF2-40B4-BE49-F238E27FC236}">
                <a16:creationId xmlns:a16="http://schemas.microsoft.com/office/drawing/2014/main" id="{32138A74-5EB3-0CA4-8CE3-B4F2AF284ACE}"/>
              </a:ext>
            </a:extLst>
          </p:cNvPr>
          <p:cNvCxnSpPr>
            <a:cxnSpLocks/>
            <a:stCxn id="16" idx="2"/>
            <a:endCxn id="14" idx="6"/>
          </p:cNvCxnSpPr>
          <p:nvPr/>
        </p:nvCxnSpPr>
        <p:spPr>
          <a:xfrm flipH="1">
            <a:off x="3335528" y="3953256"/>
            <a:ext cx="294640" cy="12192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Ellipse 60">
            <a:extLst>
              <a:ext uri="{FF2B5EF4-FFF2-40B4-BE49-F238E27FC236}">
                <a16:creationId xmlns:a16="http://schemas.microsoft.com/office/drawing/2014/main" id="{81D2F5BD-1F17-C996-01D3-6D27E33A7EC4}"/>
              </a:ext>
            </a:extLst>
          </p:cNvPr>
          <p:cNvSpPr/>
          <p:nvPr/>
        </p:nvSpPr>
        <p:spPr>
          <a:xfrm>
            <a:off x="3626623" y="2759696"/>
            <a:ext cx="172720" cy="1117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F4BBC5F1-8F4F-4BD0-6F57-7CD2004161F2}"/>
              </a:ext>
            </a:extLst>
          </p:cNvPr>
          <p:cNvSpPr/>
          <p:nvPr/>
        </p:nvSpPr>
        <p:spPr>
          <a:xfrm>
            <a:off x="4358143" y="3023856"/>
            <a:ext cx="172720" cy="1117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64" name="Gerader Verbinder 63">
            <a:extLst>
              <a:ext uri="{FF2B5EF4-FFF2-40B4-BE49-F238E27FC236}">
                <a16:creationId xmlns:a16="http://schemas.microsoft.com/office/drawing/2014/main" id="{8A530088-2181-32D7-993D-D4F902069452}"/>
              </a:ext>
            </a:extLst>
          </p:cNvPr>
          <p:cNvCxnSpPr>
            <a:stCxn id="7" idx="6"/>
            <a:endCxn id="8" idx="2"/>
          </p:cNvCxnSpPr>
          <p:nvPr/>
        </p:nvCxnSpPr>
        <p:spPr>
          <a:xfrm>
            <a:off x="1391435" y="2957576"/>
            <a:ext cx="724893" cy="1016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Gerader Verbinder 64">
            <a:extLst>
              <a:ext uri="{FF2B5EF4-FFF2-40B4-BE49-F238E27FC236}">
                <a16:creationId xmlns:a16="http://schemas.microsoft.com/office/drawing/2014/main" id="{04CAFD93-9D3C-795D-5CB1-FE4707674437}"/>
              </a:ext>
            </a:extLst>
          </p:cNvPr>
          <p:cNvCxnSpPr>
            <a:cxnSpLocks/>
            <a:endCxn id="62" idx="1"/>
          </p:cNvCxnSpPr>
          <p:nvPr/>
        </p:nvCxnSpPr>
        <p:spPr>
          <a:xfrm>
            <a:off x="3794127" y="2839281"/>
            <a:ext cx="589310" cy="200942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Gerader Verbinder 70">
            <a:extLst>
              <a:ext uri="{FF2B5EF4-FFF2-40B4-BE49-F238E27FC236}">
                <a16:creationId xmlns:a16="http://schemas.microsoft.com/office/drawing/2014/main" id="{25E609C7-6414-7846-7418-7EFDF25A552F}"/>
              </a:ext>
            </a:extLst>
          </p:cNvPr>
          <p:cNvCxnSpPr>
            <a:stCxn id="7" idx="4"/>
            <a:endCxn id="9" idx="0"/>
          </p:cNvCxnSpPr>
          <p:nvPr/>
        </p:nvCxnSpPr>
        <p:spPr>
          <a:xfrm>
            <a:off x="1305075" y="3013456"/>
            <a:ext cx="3533" cy="1137920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Gerader Verbinder 71">
            <a:extLst>
              <a:ext uri="{FF2B5EF4-FFF2-40B4-BE49-F238E27FC236}">
                <a16:creationId xmlns:a16="http://schemas.microsoft.com/office/drawing/2014/main" id="{C5140E02-360A-DC8E-70A8-328B0BED157F}"/>
              </a:ext>
            </a:extLst>
          </p:cNvPr>
          <p:cNvCxnSpPr>
            <a:cxnSpLocks/>
          </p:cNvCxnSpPr>
          <p:nvPr/>
        </p:nvCxnSpPr>
        <p:spPr>
          <a:xfrm>
            <a:off x="4442736" y="3135616"/>
            <a:ext cx="1767" cy="1015760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Gerader Verbinder 74">
            <a:extLst>
              <a:ext uri="{FF2B5EF4-FFF2-40B4-BE49-F238E27FC236}">
                <a16:creationId xmlns:a16="http://schemas.microsoft.com/office/drawing/2014/main" id="{BD96B211-B87C-1F07-6C96-D9FCF9BC5818}"/>
              </a:ext>
            </a:extLst>
          </p:cNvPr>
          <p:cNvCxnSpPr>
            <a:cxnSpLocks/>
            <a:endCxn id="16" idx="0"/>
          </p:cNvCxnSpPr>
          <p:nvPr/>
        </p:nvCxnSpPr>
        <p:spPr>
          <a:xfrm>
            <a:off x="3694816" y="2887358"/>
            <a:ext cx="21712" cy="1010018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Gerader Verbinder 76">
            <a:extLst>
              <a:ext uri="{FF2B5EF4-FFF2-40B4-BE49-F238E27FC236}">
                <a16:creationId xmlns:a16="http://schemas.microsoft.com/office/drawing/2014/main" id="{A188064C-E150-1143-69D8-EC6E0C20FE39}"/>
              </a:ext>
            </a:extLst>
          </p:cNvPr>
          <p:cNvCxnSpPr>
            <a:cxnSpLocks/>
            <a:stCxn id="8" idx="4"/>
          </p:cNvCxnSpPr>
          <p:nvPr/>
        </p:nvCxnSpPr>
        <p:spPr>
          <a:xfrm>
            <a:off x="2202688" y="3023616"/>
            <a:ext cx="12763" cy="1127760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feld 82">
            <a:extLst>
              <a:ext uri="{FF2B5EF4-FFF2-40B4-BE49-F238E27FC236}">
                <a16:creationId xmlns:a16="http://schemas.microsoft.com/office/drawing/2014/main" id="{1463391D-6CC5-AC99-4F55-2910726BF784}"/>
              </a:ext>
            </a:extLst>
          </p:cNvPr>
          <p:cNvSpPr txBox="1"/>
          <p:nvPr/>
        </p:nvSpPr>
        <p:spPr>
          <a:xfrm>
            <a:off x="4831463" y="4051284"/>
            <a:ext cx="2076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/>
              <a:t>A: 1880 – 1900 MHz</a:t>
            </a:r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DA97E149-C19F-C40C-F2DE-A24763D6C9B8}"/>
              </a:ext>
            </a:extLst>
          </p:cNvPr>
          <p:cNvSpPr txBox="1"/>
          <p:nvPr/>
        </p:nvSpPr>
        <p:spPr>
          <a:xfrm>
            <a:off x="4831463" y="2839281"/>
            <a:ext cx="2068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/>
              <a:t>B: 3800 – 4200 MHz</a:t>
            </a:r>
          </a:p>
        </p:txBody>
      </p:sp>
      <p:sp>
        <p:nvSpPr>
          <p:cNvPr id="85" name="Textfeld 84">
            <a:extLst>
              <a:ext uri="{FF2B5EF4-FFF2-40B4-BE49-F238E27FC236}">
                <a16:creationId xmlns:a16="http://schemas.microsoft.com/office/drawing/2014/main" id="{7548AC5E-2C91-ED2C-82D2-B1BA0EDC0E19}"/>
              </a:ext>
            </a:extLst>
          </p:cNvPr>
          <p:cNvSpPr txBox="1"/>
          <p:nvPr/>
        </p:nvSpPr>
        <p:spPr>
          <a:xfrm>
            <a:off x="1283824" y="5048750"/>
            <a:ext cx="4858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Example: 3.8-4.2 GHz link anchored in DECT band </a:t>
            </a:r>
          </a:p>
        </p:txBody>
      </p:sp>
    </p:spTree>
    <p:extLst>
      <p:ext uri="{BB962C8B-B14F-4D97-AF65-F5344CB8AC3E}">
        <p14:creationId xmlns:p14="http://schemas.microsoft.com/office/powerpoint/2010/main" val="20406384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D1AD26-5469-6EB8-639A-34A46643D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Highlights - early outcomes</a:t>
            </a:r>
            <a:endParaRPr lang="en-US">
              <a:ea typeface="Calibri Light"/>
              <a:cs typeface="Calibri Light"/>
            </a:endParaRPr>
          </a:p>
        </p:txBody>
      </p:sp>
      <p:pic>
        <p:nvPicPr>
          <p:cNvPr id="5" name="Picture 4" descr="A white box with blue lights and wires&#10;&#10;Description automatically generated">
            <a:extLst>
              <a:ext uri="{FF2B5EF4-FFF2-40B4-BE49-F238E27FC236}">
                <a16:creationId xmlns:a16="http://schemas.microsoft.com/office/drawing/2014/main" id="{40DBDDE2-612D-E134-5306-9115D483C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3520" y="1825625"/>
            <a:ext cx="4171950" cy="2348733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CE88BF-C41E-48C0-85F7-7C702DCE8D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665779" cy="4849812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US"/>
              <a:t>Deliverables progressing well.</a:t>
            </a:r>
          </a:p>
          <a:p>
            <a:r>
              <a:rPr lang="en-US"/>
              <a:t>R&amp;D Eco-System starting to develop.</a:t>
            </a:r>
            <a:endParaRPr lang="en-US">
              <a:cs typeface="Calibri"/>
            </a:endParaRPr>
          </a:p>
          <a:p>
            <a:r>
              <a:rPr lang="en-US"/>
              <a:t>Hardware:</a:t>
            </a:r>
            <a:endParaRPr lang="en-US">
              <a:cs typeface="Calibri"/>
            </a:endParaRPr>
          </a:p>
          <a:p>
            <a:pPr lvl="1"/>
            <a:r>
              <a:rPr lang="en-US">
                <a:ea typeface="+mn-lt"/>
                <a:cs typeface="+mn-lt"/>
              </a:rPr>
              <a:t>nRF9161 evaluation boards up and running.</a:t>
            </a:r>
            <a:endParaRPr lang="en-US"/>
          </a:p>
          <a:p>
            <a:pPr lvl="1"/>
            <a:r>
              <a:rPr lang="en-US"/>
              <a:t>USRP SDR implementation of PHY and some MAC functionalities focused on scheduled access.</a:t>
            </a:r>
            <a:endParaRPr lang="en-US">
              <a:cs typeface="Calibri"/>
            </a:endParaRPr>
          </a:p>
          <a:p>
            <a:r>
              <a:rPr lang="en-US"/>
              <a:t>Demos:</a:t>
            </a:r>
            <a:endParaRPr lang="en-US">
              <a:cs typeface="Calibri"/>
            </a:endParaRPr>
          </a:p>
          <a:p>
            <a:pPr lvl="1"/>
            <a:r>
              <a:rPr lang="en-US"/>
              <a:t>First Audio transmission via DECT NR+ demonstrated (</a:t>
            </a:r>
            <a:r>
              <a:rPr lang="en-US" err="1"/>
              <a:t>RFmondial</a:t>
            </a:r>
            <a:r>
              <a:rPr lang="en-US"/>
              <a:t>/LUH)</a:t>
            </a:r>
            <a:endParaRPr lang="en-US">
              <a:cs typeface="Calibri"/>
            </a:endParaRPr>
          </a:p>
          <a:p>
            <a:pPr lvl="2"/>
            <a:r>
              <a:rPr lang="en-US" sz="1800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streaming audio transmission over DECT NR+ based on Nordic Chipset and SDR implementation (interworking) with </a:t>
            </a:r>
            <a:r>
              <a:rPr lang="en-US" sz="1800">
                <a:solidFill>
                  <a:srgbClr val="000000"/>
                </a:solidFill>
                <a:latin typeface="Calibri"/>
                <a:cs typeface="Calibri"/>
              </a:rPr>
              <a:t>simultaneously</a:t>
            </a:r>
            <a:r>
              <a:rPr lang="en-US" sz="1800" b="0" i="0">
                <a:solidFill>
                  <a:srgbClr val="000000"/>
                </a:solidFill>
                <a:effectLst/>
                <a:latin typeface="Calibri"/>
                <a:cs typeface="Calibri"/>
              </a:rPr>
              <a:t> running spectrum scanner (Nordic chipset) </a:t>
            </a:r>
          </a:p>
          <a:p>
            <a:pPr lvl="1"/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5G Mesh IoT Demo (</a:t>
            </a:r>
            <a:r>
              <a:rPr lang="en-US" err="1">
                <a:solidFill>
                  <a:srgbClr val="000000"/>
                </a:solidFill>
                <a:latin typeface="Calibri"/>
                <a:cs typeface="Calibri"/>
              </a:rPr>
              <a:t>Wirepas</a:t>
            </a:r>
            <a:r>
              <a:rPr lang="en-US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en-US">
              <a:latin typeface="Calibri"/>
              <a:cs typeface="Calibri"/>
            </a:endParaRPr>
          </a:p>
          <a:p>
            <a:pPr lvl="1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54F9E30-9C0A-4AA7-B4F0-271D40A155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520" y="4329275"/>
            <a:ext cx="4171950" cy="2346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747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9AFF3F-6225-D2F7-861E-457F61125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First PCB (10/2023)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5ABC618-19DD-4AA6-7C2E-0211A2301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7100" y="1939925"/>
            <a:ext cx="5575302" cy="4351338"/>
          </a:xfrm>
        </p:spPr>
        <p:txBody>
          <a:bodyPr>
            <a:normAutofit fontScale="92500" lnSpcReduction="20000"/>
          </a:bodyPr>
          <a:lstStyle/>
          <a:p>
            <a:r>
              <a:rPr lang="en-US"/>
              <a:t>Dimensions: 10 cm × 5 cm</a:t>
            </a:r>
          </a:p>
          <a:p>
            <a:r>
              <a:rPr lang="en-US"/>
              <a:t>NRF9160 or NRF9161 </a:t>
            </a:r>
            <a:br>
              <a:rPr lang="en-US"/>
            </a:br>
            <a:r>
              <a:rPr lang="en-US"/>
              <a:t>with DECT NR+ modem</a:t>
            </a:r>
          </a:p>
          <a:p>
            <a:r>
              <a:rPr lang="en-US"/>
              <a:t>Host processor running </a:t>
            </a:r>
            <a:br>
              <a:rPr lang="en-US"/>
            </a:br>
            <a:r>
              <a:rPr lang="en-US"/>
              <a:t>embedded Linux</a:t>
            </a:r>
          </a:p>
          <a:p>
            <a:r>
              <a:rPr lang="en-US"/>
              <a:t>Interfaces</a:t>
            </a:r>
          </a:p>
          <a:p>
            <a:pPr lvl="1"/>
            <a:r>
              <a:rPr lang="en-US"/>
              <a:t>Two analog audio inputs + two outputs</a:t>
            </a:r>
          </a:p>
          <a:p>
            <a:pPr lvl="1"/>
            <a:r>
              <a:rPr lang="en-US"/>
              <a:t>Gigabit Ethernet</a:t>
            </a:r>
          </a:p>
          <a:p>
            <a:r>
              <a:rPr lang="en-US"/>
              <a:t>Current DECT NR+ firmware</a:t>
            </a:r>
          </a:p>
          <a:p>
            <a:pPr lvl="1"/>
            <a:r>
              <a:rPr lang="en-US"/>
              <a:t>Audio encoding on host</a:t>
            </a:r>
          </a:p>
          <a:p>
            <a:pPr lvl="1"/>
            <a:r>
              <a:rPr lang="en-US"/>
              <a:t>NRF916x low latency scheduled access</a:t>
            </a:r>
          </a:p>
        </p:txBody>
      </p:sp>
      <p:pic>
        <p:nvPicPr>
          <p:cNvPr id="5" name="Content Placeholder 7">
            <a:extLst>
              <a:ext uri="{FF2B5EF4-FFF2-40B4-BE49-F238E27FC236}">
                <a16:creationId xmlns:a16="http://schemas.microsoft.com/office/drawing/2014/main" id="{D42599E0-B7E7-4C0A-9CFC-45C94861F4B0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202" y="2069442"/>
            <a:ext cx="5100323" cy="2869556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F51BE14F-56F4-3D12-3189-545AD97FD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4" y="5158628"/>
            <a:ext cx="1572009" cy="235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50039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D8E9C1-2FEB-EDE0-14C9-8E40120319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Highlights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57D485F3-334B-53EB-D02E-4564258D8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922" y="1714978"/>
            <a:ext cx="6152287" cy="3500834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059CF725-07C2-831E-C1E8-754D745C26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1021" y="1645535"/>
            <a:ext cx="5077534" cy="5029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1485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Computer with solid fill">
            <a:extLst>
              <a:ext uri="{FF2B5EF4-FFF2-40B4-BE49-F238E27FC236}">
                <a16:creationId xmlns:a16="http://schemas.microsoft.com/office/drawing/2014/main" id="{F1EF053B-DC50-7828-05D3-2EC1B90AB6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43778" y="1683309"/>
            <a:ext cx="1295196" cy="129519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A67169-8D0D-B9BE-D40A-1F31E0F5094D}"/>
              </a:ext>
            </a:extLst>
          </p:cNvPr>
          <p:cNvSpPr txBox="1"/>
          <p:nvPr/>
        </p:nvSpPr>
        <p:spPr>
          <a:xfrm>
            <a:off x="9229112" y="1975082"/>
            <a:ext cx="1536703" cy="71165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4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Wallop Medium"/>
                <a:ea typeface="+mn-ea"/>
                <a:cs typeface="+mn-cs"/>
              </a:rPr>
              <a:t>Head-End</a:t>
            </a:r>
          </a:p>
          <a:p>
            <a:pPr marL="0" marR="0" lvl="0" indent="0" algn="l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24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Wallop Medium"/>
                <a:ea typeface="+mn-ea"/>
                <a:cs typeface="+mn-cs"/>
              </a:rPr>
              <a:t>System </a:t>
            </a: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Wallop Medium"/>
              <a:ea typeface="+mn-ea"/>
              <a:cs typeface="+mn-cs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5CE6AE5-8F6F-5F71-73C3-2307D95ED872}"/>
              </a:ext>
            </a:extLst>
          </p:cNvPr>
          <p:cNvCxnSpPr>
            <a:cxnSpLocks/>
            <a:stCxn id="60" idx="1"/>
            <a:endCxn id="46" idx="3"/>
          </p:cNvCxnSpPr>
          <p:nvPr/>
        </p:nvCxnSpPr>
        <p:spPr>
          <a:xfrm flipH="1" flipV="1">
            <a:off x="3737277" y="2785552"/>
            <a:ext cx="1257171" cy="59190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B29FA6D-D5D0-918B-5E6D-C37FB5C61FDE}"/>
              </a:ext>
            </a:extLst>
          </p:cNvPr>
          <p:cNvCxnSpPr>
            <a:cxnSpLocks/>
            <a:stCxn id="46" idx="1"/>
            <a:endCxn id="42" idx="3"/>
          </p:cNvCxnSpPr>
          <p:nvPr/>
        </p:nvCxnSpPr>
        <p:spPr>
          <a:xfrm flipH="1" flipV="1">
            <a:off x="2443471" y="2212692"/>
            <a:ext cx="1044871" cy="572860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>
            <a:extLst>
              <a:ext uri="{FF2B5EF4-FFF2-40B4-BE49-F238E27FC236}">
                <a16:creationId xmlns:a16="http://schemas.microsoft.com/office/drawing/2014/main" id="{AA929A37-DC1A-A303-8CCB-CB6D6F053F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4536" y="2061652"/>
            <a:ext cx="248935" cy="30207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8424A18B-C743-5B94-DCA2-E65A8C4993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8342" y="2634512"/>
            <a:ext cx="248935" cy="302079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0B194EFB-95CD-374A-17D9-ADF22C3711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0611" y="1914015"/>
            <a:ext cx="248935" cy="302079"/>
          </a:xfrm>
          <a:prstGeom prst="rect">
            <a:avLst/>
          </a:prstGeom>
        </p:spPr>
      </p:pic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CBE8AE87-D711-D3BD-798F-04CFE76211A2}"/>
              </a:ext>
            </a:extLst>
          </p:cNvPr>
          <p:cNvCxnSpPr>
            <a:cxnSpLocks/>
            <a:stCxn id="60" idx="1"/>
            <a:endCxn id="49" idx="3"/>
          </p:cNvCxnSpPr>
          <p:nvPr/>
        </p:nvCxnSpPr>
        <p:spPr>
          <a:xfrm flipH="1" flipV="1">
            <a:off x="3819546" y="2065055"/>
            <a:ext cx="1174902" cy="779687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59">
            <a:extLst>
              <a:ext uri="{FF2B5EF4-FFF2-40B4-BE49-F238E27FC236}">
                <a16:creationId xmlns:a16="http://schemas.microsoft.com/office/drawing/2014/main" id="{B9BA1E6E-E546-D1A8-D1C2-4ED66FF412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4448" y="2634512"/>
            <a:ext cx="593983" cy="42046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EADB6457-68BF-5B62-BE53-D17532C0E7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3680" y="1646550"/>
            <a:ext cx="248935" cy="302079"/>
          </a:xfrm>
          <a:prstGeom prst="rect">
            <a:avLst/>
          </a:prstGeom>
        </p:spPr>
      </p:pic>
      <p:cxnSp>
        <p:nvCxnSpPr>
          <p:cNvPr id="1024" name="Straight Connector 1023">
            <a:extLst>
              <a:ext uri="{FF2B5EF4-FFF2-40B4-BE49-F238E27FC236}">
                <a16:creationId xmlns:a16="http://schemas.microsoft.com/office/drawing/2014/main" id="{47FB9C8A-6C5D-A61A-E2F9-336B298CB8ED}"/>
              </a:ext>
            </a:extLst>
          </p:cNvPr>
          <p:cNvCxnSpPr>
            <a:cxnSpLocks/>
            <a:stCxn id="42" idx="1"/>
            <a:endCxn id="63" idx="3"/>
          </p:cNvCxnSpPr>
          <p:nvPr/>
        </p:nvCxnSpPr>
        <p:spPr>
          <a:xfrm flipH="1" flipV="1">
            <a:off x="682615" y="1797590"/>
            <a:ext cx="1511921" cy="415102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9" name="Straight Connector 1028">
            <a:extLst>
              <a:ext uri="{FF2B5EF4-FFF2-40B4-BE49-F238E27FC236}">
                <a16:creationId xmlns:a16="http://schemas.microsoft.com/office/drawing/2014/main" id="{0C9CA4B1-F460-CAB7-7681-D159DA4224F9}"/>
              </a:ext>
            </a:extLst>
          </p:cNvPr>
          <p:cNvCxnSpPr>
            <a:cxnSpLocks/>
            <a:stCxn id="1039" idx="1"/>
            <a:endCxn id="1035" idx="3"/>
          </p:cNvCxnSpPr>
          <p:nvPr/>
        </p:nvCxnSpPr>
        <p:spPr>
          <a:xfrm flipH="1">
            <a:off x="781719" y="3429000"/>
            <a:ext cx="1107485" cy="284645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5" name="Picture 1034">
            <a:extLst>
              <a:ext uri="{FF2B5EF4-FFF2-40B4-BE49-F238E27FC236}">
                <a16:creationId xmlns:a16="http://schemas.microsoft.com/office/drawing/2014/main" id="{EEABA305-4399-6CA2-EDBB-E22059FEF0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784" y="3562605"/>
            <a:ext cx="248935" cy="302079"/>
          </a:xfrm>
          <a:prstGeom prst="rect">
            <a:avLst/>
          </a:prstGeom>
        </p:spPr>
      </p:pic>
      <p:pic>
        <p:nvPicPr>
          <p:cNvPr id="1039" name="Picture 1038">
            <a:extLst>
              <a:ext uri="{FF2B5EF4-FFF2-40B4-BE49-F238E27FC236}">
                <a16:creationId xmlns:a16="http://schemas.microsoft.com/office/drawing/2014/main" id="{26561969-5AF7-32A8-207E-6B4EB2A22B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9204" y="3277960"/>
            <a:ext cx="248935" cy="302079"/>
          </a:xfrm>
          <a:prstGeom prst="rect">
            <a:avLst/>
          </a:prstGeom>
        </p:spPr>
      </p:pic>
      <p:cxnSp>
        <p:nvCxnSpPr>
          <p:cNvPr id="1043" name="Straight Connector 1042">
            <a:extLst>
              <a:ext uri="{FF2B5EF4-FFF2-40B4-BE49-F238E27FC236}">
                <a16:creationId xmlns:a16="http://schemas.microsoft.com/office/drawing/2014/main" id="{53CF2E74-CBD4-15DD-B4D3-59806ED6707C}"/>
              </a:ext>
            </a:extLst>
          </p:cNvPr>
          <p:cNvCxnSpPr>
            <a:cxnSpLocks/>
            <a:stCxn id="1046" idx="1"/>
            <a:endCxn id="1045" idx="3"/>
          </p:cNvCxnSpPr>
          <p:nvPr/>
        </p:nvCxnSpPr>
        <p:spPr>
          <a:xfrm flipH="1" flipV="1">
            <a:off x="3013075" y="4211238"/>
            <a:ext cx="1044871" cy="572860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5" name="Picture 1044">
            <a:extLst>
              <a:ext uri="{FF2B5EF4-FFF2-40B4-BE49-F238E27FC236}">
                <a16:creationId xmlns:a16="http://schemas.microsoft.com/office/drawing/2014/main" id="{59123D0D-D7EA-87A9-3F6E-6362A815FD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4140" y="4060198"/>
            <a:ext cx="248935" cy="302079"/>
          </a:xfrm>
          <a:prstGeom prst="rect">
            <a:avLst/>
          </a:prstGeom>
        </p:spPr>
      </p:pic>
      <p:pic>
        <p:nvPicPr>
          <p:cNvPr id="1046" name="Picture 1045">
            <a:extLst>
              <a:ext uri="{FF2B5EF4-FFF2-40B4-BE49-F238E27FC236}">
                <a16:creationId xmlns:a16="http://schemas.microsoft.com/office/drawing/2014/main" id="{53FC3EE2-F4DC-6DCD-4D40-A23B408678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7946" y="4633058"/>
            <a:ext cx="248935" cy="302079"/>
          </a:xfrm>
          <a:prstGeom prst="rect">
            <a:avLst/>
          </a:prstGeom>
        </p:spPr>
      </p:pic>
      <p:pic>
        <p:nvPicPr>
          <p:cNvPr id="1047" name="Picture 1046">
            <a:extLst>
              <a:ext uri="{FF2B5EF4-FFF2-40B4-BE49-F238E27FC236}">
                <a16:creationId xmlns:a16="http://schemas.microsoft.com/office/drawing/2014/main" id="{F4A39074-A4CE-A6E1-8C5C-0EFD7023AA5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0215" y="3912561"/>
            <a:ext cx="248935" cy="302079"/>
          </a:xfrm>
          <a:prstGeom prst="rect">
            <a:avLst/>
          </a:prstGeom>
        </p:spPr>
      </p:pic>
      <p:pic>
        <p:nvPicPr>
          <p:cNvPr id="1048" name="Picture 1047">
            <a:extLst>
              <a:ext uri="{FF2B5EF4-FFF2-40B4-BE49-F238E27FC236}">
                <a16:creationId xmlns:a16="http://schemas.microsoft.com/office/drawing/2014/main" id="{6280CC9C-BA43-24E2-3F1D-A3C7259AD9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5183" y="4692248"/>
            <a:ext cx="248935" cy="302079"/>
          </a:xfrm>
          <a:prstGeom prst="rect">
            <a:avLst/>
          </a:prstGeom>
        </p:spPr>
      </p:pic>
      <p:cxnSp>
        <p:nvCxnSpPr>
          <p:cNvPr id="1049" name="Straight Connector 1048">
            <a:extLst>
              <a:ext uri="{FF2B5EF4-FFF2-40B4-BE49-F238E27FC236}">
                <a16:creationId xmlns:a16="http://schemas.microsoft.com/office/drawing/2014/main" id="{1D626B4C-5B42-2AFD-D0D5-35157DD555CE}"/>
              </a:ext>
            </a:extLst>
          </p:cNvPr>
          <p:cNvCxnSpPr>
            <a:cxnSpLocks/>
            <a:stCxn id="1045" idx="1"/>
            <a:endCxn id="1149" idx="1"/>
          </p:cNvCxnSpPr>
          <p:nvPr/>
        </p:nvCxnSpPr>
        <p:spPr>
          <a:xfrm flipV="1">
            <a:off x="2764140" y="3420281"/>
            <a:ext cx="429794" cy="790957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0" name="Straight Connector 1049">
            <a:extLst>
              <a:ext uri="{FF2B5EF4-FFF2-40B4-BE49-F238E27FC236}">
                <a16:creationId xmlns:a16="http://schemas.microsoft.com/office/drawing/2014/main" id="{A94D7E93-4C11-A714-6EED-1A80ECECC3B1}"/>
              </a:ext>
            </a:extLst>
          </p:cNvPr>
          <p:cNvCxnSpPr>
            <a:cxnSpLocks/>
            <a:stCxn id="1048" idx="1"/>
            <a:endCxn id="1051" idx="3"/>
          </p:cNvCxnSpPr>
          <p:nvPr/>
        </p:nvCxnSpPr>
        <p:spPr>
          <a:xfrm flipH="1">
            <a:off x="893273" y="4843288"/>
            <a:ext cx="961910" cy="453547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1" name="Picture 1050">
            <a:extLst>
              <a:ext uri="{FF2B5EF4-FFF2-40B4-BE49-F238E27FC236}">
                <a16:creationId xmlns:a16="http://schemas.microsoft.com/office/drawing/2014/main" id="{A3C16925-83D4-13FB-AB55-62FF31E260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338" y="5145795"/>
            <a:ext cx="248935" cy="302079"/>
          </a:xfrm>
          <a:prstGeom prst="rect">
            <a:avLst/>
          </a:prstGeom>
        </p:spPr>
      </p:pic>
      <p:pic>
        <p:nvPicPr>
          <p:cNvPr id="1052" name="Picture 1051">
            <a:extLst>
              <a:ext uri="{FF2B5EF4-FFF2-40B4-BE49-F238E27FC236}">
                <a16:creationId xmlns:a16="http://schemas.microsoft.com/office/drawing/2014/main" id="{62FABB5B-C0E7-6720-6171-4B4842C7DA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8808" y="5276506"/>
            <a:ext cx="248935" cy="302079"/>
          </a:xfrm>
          <a:prstGeom prst="rect">
            <a:avLst/>
          </a:prstGeom>
        </p:spPr>
      </p:pic>
      <p:cxnSp>
        <p:nvCxnSpPr>
          <p:cNvPr id="1053" name="Straight Connector 1052">
            <a:extLst>
              <a:ext uri="{FF2B5EF4-FFF2-40B4-BE49-F238E27FC236}">
                <a16:creationId xmlns:a16="http://schemas.microsoft.com/office/drawing/2014/main" id="{7DA3EEFA-49E6-3437-1183-BE0FBDA6DB84}"/>
              </a:ext>
            </a:extLst>
          </p:cNvPr>
          <p:cNvCxnSpPr>
            <a:cxnSpLocks/>
            <a:stCxn id="1140" idx="1"/>
            <a:endCxn id="1054" idx="3"/>
          </p:cNvCxnSpPr>
          <p:nvPr/>
        </p:nvCxnSpPr>
        <p:spPr>
          <a:xfrm flipH="1">
            <a:off x="5243383" y="4422828"/>
            <a:ext cx="635163" cy="681212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4" name="Picture 1053">
            <a:extLst>
              <a:ext uri="{FF2B5EF4-FFF2-40B4-BE49-F238E27FC236}">
                <a16:creationId xmlns:a16="http://schemas.microsoft.com/office/drawing/2014/main" id="{3478BA90-9D78-919F-8E43-C0B94F76C6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4448" y="4953000"/>
            <a:ext cx="248935" cy="302079"/>
          </a:xfrm>
          <a:prstGeom prst="rect">
            <a:avLst/>
          </a:prstGeom>
        </p:spPr>
      </p:pic>
      <p:pic>
        <p:nvPicPr>
          <p:cNvPr id="1055" name="Picture 1054">
            <a:extLst>
              <a:ext uri="{FF2B5EF4-FFF2-40B4-BE49-F238E27FC236}">
                <a16:creationId xmlns:a16="http://schemas.microsoft.com/office/drawing/2014/main" id="{F17869AA-8F1D-B11D-51C7-9FDC53F86D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2609" y="5222072"/>
            <a:ext cx="248935" cy="302079"/>
          </a:xfrm>
          <a:prstGeom prst="rect">
            <a:avLst/>
          </a:prstGeom>
        </p:spPr>
      </p:pic>
      <p:pic>
        <p:nvPicPr>
          <p:cNvPr id="1056" name="Picture 1055">
            <a:extLst>
              <a:ext uri="{FF2B5EF4-FFF2-40B4-BE49-F238E27FC236}">
                <a16:creationId xmlns:a16="http://schemas.microsoft.com/office/drawing/2014/main" id="{22A3C2FE-2CC8-3BC1-70A1-C73D826025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5182" y="6106536"/>
            <a:ext cx="248935" cy="302079"/>
          </a:xfrm>
          <a:prstGeom prst="rect">
            <a:avLst/>
          </a:prstGeom>
        </p:spPr>
      </p:pic>
      <p:pic>
        <p:nvPicPr>
          <p:cNvPr id="1057" name="Picture 1056">
            <a:extLst>
              <a:ext uri="{FF2B5EF4-FFF2-40B4-BE49-F238E27FC236}">
                <a16:creationId xmlns:a16="http://schemas.microsoft.com/office/drawing/2014/main" id="{5DEB49C9-B320-A486-523E-B0FF6D5646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5491" y="5585050"/>
            <a:ext cx="248935" cy="302079"/>
          </a:xfrm>
          <a:prstGeom prst="rect">
            <a:avLst/>
          </a:prstGeom>
        </p:spPr>
      </p:pic>
      <p:cxnSp>
        <p:nvCxnSpPr>
          <p:cNvPr id="1058" name="Straight Connector 1057">
            <a:extLst>
              <a:ext uri="{FF2B5EF4-FFF2-40B4-BE49-F238E27FC236}">
                <a16:creationId xmlns:a16="http://schemas.microsoft.com/office/drawing/2014/main" id="{098D048B-FE71-EFBC-4595-BF4F8C60E3D9}"/>
              </a:ext>
            </a:extLst>
          </p:cNvPr>
          <p:cNvCxnSpPr>
            <a:cxnSpLocks/>
            <a:stCxn id="1055" idx="1"/>
            <a:endCxn id="1057" idx="3"/>
          </p:cNvCxnSpPr>
          <p:nvPr/>
        </p:nvCxnSpPr>
        <p:spPr>
          <a:xfrm flipH="1">
            <a:off x="4334426" y="5373112"/>
            <a:ext cx="1528183" cy="362978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9" name="Straight Connector 1058">
            <a:extLst>
              <a:ext uri="{FF2B5EF4-FFF2-40B4-BE49-F238E27FC236}">
                <a16:creationId xmlns:a16="http://schemas.microsoft.com/office/drawing/2014/main" id="{4ADFC029-DE9E-85C7-1A46-D09B546F0A6D}"/>
              </a:ext>
            </a:extLst>
          </p:cNvPr>
          <p:cNvCxnSpPr>
            <a:cxnSpLocks/>
            <a:stCxn id="1061" idx="1"/>
            <a:endCxn id="1060" idx="3"/>
          </p:cNvCxnSpPr>
          <p:nvPr/>
        </p:nvCxnSpPr>
        <p:spPr>
          <a:xfrm flipH="1">
            <a:off x="3581631" y="6320348"/>
            <a:ext cx="1107485" cy="284645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0" name="Picture 1059">
            <a:extLst>
              <a:ext uri="{FF2B5EF4-FFF2-40B4-BE49-F238E27FC236}">
                <a16:creationId xmlns:a16="http://schemas.microsoft.com/office/drawing/2014/main" id="{4BB04FF1-B787-F200-4274-ED39DA25D5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2696" y="6453953"/>
            <a:ext cx="248935" cy="302079"/>
          </a:xfrm>
          <a:prstGeom prst="rect">
            <a:avLst/>
          </a:prstGeom>
        </p:spPr>
      </p:pic>
      <p:pic>
        <p:nvPicPr>
          <p:cNvPr id="1061" name="Picture 1060">
            <a:extLst>
              <a:ext uri="{FF2B5EF4-FFF2-40B4-BE49-F238E27FC236}">
                <a16:creationId xmlns:a16="http://schemas.microsoft.com/office/drawing/2014/main" id="{A3250BC1-9ABE-32F8-8DDC-C8E780F371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9116" y="6169308"/>
            <a:ext cx="248935" cy="302079"/>
          </a:xfrm>
          <a:prstGeom prst="rect">
            <a:avLst/>
          </a:prstGeom>
        </p:spPr>
      </p:pic>
      <p:cxnSp>
        <p:nvCxnSpPr>
          <p:cNvPr id="1064" name="Straight Connector 1063">
            <a:extLst>
              <a:ext uri="{FF2B5EF4-FFF2-40B4-BE49-F238E27FC236}">
                <a16:creationId xmlns:a16="http://schemas.microsoft.com/office/drawing/2014/main" id="{16B1A811-596A-F9C5-CCE1-E99CAC1DD473}"/>
              </a:ext>
            </a:extLst>
          </p:cNvPr>
          <p:cNvCxnSpPr>
            <a:cxnSpLocks/>
            <a:stCxn id="1071" idx="1"/>
            <a:endCxn id="60" idx="2"/>
          </p:cNvCxnSpPr>
          <p:nvPr/>
        </p:nvCxnSpPr>
        <p:spPr>
          <a:xfrm flipH="1" flipV="1">
            <a:off x="5291440" y="3054972"/>
            <a:ext cx="1096100" cy="7063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071" name="Picture 1070">
            <a:extLst>
              <a:ext uri="{FF2B5EF4-FFF2-40B4-BE49-F238E27FC236}">
                <a16:creationId xmlns:a16="http://schemas.microsoft.com/office/drawing/2014/main" id="{05B924AB-1267-0180-1D91-AB79EDB8D0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87540" y="2695322"/>
            <a:ext cx="1295197" cy="733425"/>
          </a:xfrm>
          <a:prstGeom prst="rect">
            <a:avLst/>
          </a:prstGeom>
        </p:spPr>
      </p:pic>
      <p:cxnSp>
        <p:nvCxnSpPr>
          <p:cNvPr id="1117" name="Straight Connector 1116">
            <a:extLst>
              <a:ext uri="{FF2B5EF4-FFF2-40B4-BE49-F238E27FC236}">
                <a16:creationId xmlns:a16="http://schemas.microsoft.com/office/drawing/2014/main" id="{A8C56555-7E39-DC19-1861-BBA4B07BFD14}"/>
              </a:ext>
            </a:extLst>
          </p:cNvPr>
          <p:cNvCxnSpPr>
            <a:cxnSpLocks/>
            <a:stCxn id="1048" idx="3"/>
            <a:endCxn id="1045" idx="2"/>
          </p:cNvCxnSpPr>
          <p:nvPr/>
        </p:nvCxnSpPr>
        <p:spPr>
          <a:xfrm flipV="1">
            <a:off x="2104118" y="4362277"/>
            <a:ext cx="784490" cy="481011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2" name="Straight Connector 1121">
            <a:extLst>
              <a:ext uri="{FF2B5EF4-FFF2-40B4-BE49-F238E27FC236}">
                <a16:creationId xmlns:a16="http://schemas.microsoft.com/office/drawing/2014/main" id="{36124FD1-520B-30B1-8040-227B88D9BC6B}"/>
              </a:ext>
            </a:extLst>
          </p:cNvPr>
          <p:cNvCxnSpPr>
            <a:cxnSpLocks/>
            <a:stCxn id="1039" idx="3"/>
          </p:cNvCxnSpPr>
          <p:nvPr/>
        </p:nvCxnSpPr>
        <p:spPr>
          <a:xfrm flipV="1">
            <a:off x="2138139" y="3428747"/>
            <a:ext cx="1180263" cy="253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5" name="Picture 1124">
            <a:extLst>
              <a:ext uri="{FF2B5EF4-FFF2-40B4-BE49-F238E27FC236}">
                <a16:creationId xmlns:a16="http://schemas.microsoft.com/office/drawing/2014/main" id="{7090AEDB-0A29-4BF8-83D8-A27EC56DE9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92715" y="4162117"/>
            <a:ext cx="248935" cy="302079"/>
          </a:xfrm>
          <a:prstGeom prst="rect">
            <a:avLst/>
          </a:prstGeom>
        </p:spPr>
      </p:pic>
      <p:pic>
        <p:nvPicPr>
          <p:cNvPr id="1126" name="Picture 1125">
            <a:extLst>
              <a:ext uri="{FF2B5EF4-FFF2-40B4-BE49-F238E27FC236}">
                <a16:creationId xmlns:a16="http://schemas.microsoft.com/office/drawing/2014/main" id="{F9034881-82A3-ABB1-F219-8610C3D11A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716" y="4454630"/>
            <a:ext cx="248935" cy="302079"/>
          </a:xfrm>
          <a:prstGeom prst="rect">
            <a:avLst/>
          </a:prstGeom>
        </p:spPr>
      </p:pic>
      <p:cxnSp>
        <p:nvCxnSpPr>
          <p:cNvPr id="1127" name="Straight Connector 1126">
            <a:extLst>
              <a:ext uri="{FF2B5EF4-FFF2-40B4-BE49-F238E27FC236}">
                <a16:creationId xmlns:a16="http://schemas.microsoft.com/office/drawing/2014/main" id="{626D1D96-8061-9F0A-9BCC-E08B6DB85155}"/>
              </a:ext>
            </a:extLst>
          </p:cNvPr>
          <p:cNvCxnSpPr>
            <a:cxnSpLocks/>
            <a:stCxn id="1035" idx="2"/>
            <a:endCxn id="1126" idx="0"/>
          </p:cNvCxnSpPr>
          <p:nvPr/>
        </p:nvCxnSpPr>
        <p:spPr>
          <a:xfrm flipH="1">
            <a:off x="383184" y="3864684"/>
            <a:ext cx="274068" cy="589946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0" name="Straight Connector 1129">
            <a:extLst>
              <a:ext uri="{FF2B5EF4-FFF2-40B4-BE49-F238E27FC236}">
                <a16:creationId xmlns:a16="http://schemas.microsoft.com/office/drawing/2014/main" id="{0447135D-ED3C-A977-0D71-9DFBB35086EA}"/>
              </a:ext>
            </a:extLst>
          </p:cNvPr>
          <p:cNvCxnSpPr>
            <a:cxnSpLocks/>
            <a:stCxn id="1039" idx="2"/>
            <a:endCxn id="1125" idx="0"/>
          </p:cNvCxnSpPr>
          <p:nvPr/>
        </p:nvCxnSpPr>
        <p:spPr>
          <a:xfrm flipH="1">
            <a:off x="1417183" y="3580039"/>
            <a:ext cx="596489" cy="582078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9" name="Straight Connector 1138">
            <a:extLst>
              <a:ext uri="{FF2B5EF4-FFF2-40B4-BE49-F238E27FC236}">
                <a16:creationId xmlns:a16="http://schemas.microsoft.com/office/drawing/2014/main" id="{4CCDCE25-81DA-2ECA-0B03-258EAED02A25}"/>
              </a:ext>
            </a:extLst>
          </p:cNvPr>
          <p:cNvCxnSpPr>
            <a:cxnSpLocks/>
            <a:stCxn id="1141" idx="1"/>
            <a:endCxn id="1140" idx="3"/>
          </p:cNvCxnSpPr>
          <p:nvPr/>
        </p:nvCxnSpPr>
        <p:spPr>
          <a:xfrm flipH="1">
            <a:off x="6127481" y="4137419"/>
            <a:ext cx="312359" cy="285409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40" name="Picture 1139">
            <a:extLst>
              <a:ext uri="{FF2B5EF4-FFF2-40B4-BE49-F238E27FC236}">
                <a16:creationId xmlns:a16="http://schemas.microsoft.com/office/drawing/2014/main" id="{0F8E7307-75A0-95EE-E59D-426DD82611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8546" y="4271788"/>
            <a:ext cx="248935" cy="302079"/>
          </a:xfrm>
          <a:prstGeom prst="rect">
            <a:avLst/>
          </a:prstGeom>
        </p:spPr>
      </p:pic>
      <p:pic>
        <p:nvPicPr>
          <p:cNvPr id="1141" name="Picture 1140">
            <a:extLst>
              <a:ext uri="{FF2B5EF4-FFF2-40B4-BE49-F238E27FC236}">
                <a16:creationId xmlns:a16="http://schemas.microsoft.com/office/drawing/2014/main" id="{3D3299F3-BEB2-7855-ACB0-6B1A48B7C2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9840" y="3986379"/>
            <a:ext cx="248935" cy="302079"/>
          </a:xfrm>
          <a:prstGeom prst="rect">
            <a:avLst/>
          </a:prstGeom>
        </p:spPr>
      </p:pic>
      <p:pic>
        <p:nvPicPr>
          <p:cNvPr id="1142" name="Picture 1141">
            <a:extLst>
              <a:ext uri="{FF2B5EF4-FFF2-40B4-BE49-F238E27FC236}">
                <a16:creationId xmlns:a16="http://schemas.microsoft.com/office/drawing/2014/main" id="{588C265A-5AA5-A5A7-39E6-ED61AD2AD0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9613" y="4731348"/>
            <a:ext cx="248935" cy="302079"/>
          </a:xfrm>
          <a:prstGeom prst="rect">
            <a:avLst/>
          </a:prstGeom>
        </p:spPr>
      </p:pic>
      <p:cxnSp>
        <p:nvCxnSpPr>
          <p:cNvPr id="1147" name="Straight Connector 1146">
            <a:extLst>
              <a:ext uri="{FF2B5EF4-FFF2-40B4-BE49-F238E27FC236}">
                <a16:creationId xmlns:a16="http://schemas.microsoft.com/office/drawing/2014/main" id="{5BE55B23-A498-8153-F148-7CFEDF0C6E5C}"/>
              </a:ext>
            </a:extLst>
          </p:cNvPr>
          <p:cNvCxnSpPr>
            <a:cxnSpLocks/>
            <a:stCxn id="46" idx="2"/>
            <a:endCxn id="1149" idx="0"/>
          </p:cNvCxnSpPr>
          <p:nvPr/>
        </p:nvCxnSpPr>
        <p:spPr>
          <a:xfrm flipH="1">
            <a:off x="3318402" y="2936591"/>
            <a:ext cx="294408" cy="332650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8" name="Straight Connector 1147">
            <a:extLst>
              <a:ext uri="{FF2B5EF4-FFF2-40B4-BE49-F238E27FC236}">
                <a16:creationId xmlns:a16="http://schemas.microsoft.com/office/drawing/2014/main" id="{2C5725C7-0404-EA03-35E8-3FFD6A18BA8B}"/>
              </a:ext>
            </a:extLst>
          </p:cNvPr>
          <p:cNvCxnSpPr>
            <a:cxnSpLocks/>
            <a:stCxn id="1149" idx="1"/>
            <a:endCxn id="1158" idx="3"/>
          </p:cNvCxnSpPr>
          <p:nvPr/>
        </p:nvCxnSpPr>
        <p:spPr>
          <a:xfrm flipH="1" flipV="1">
            <a:off x="2296267" y="2846362"/>
            <a:ext cx="897667" cy="573919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49" name="Picture 1148">
            <a:extLst>
              <a:ext uri="{FF2B5EF4-FFF2-40B4-BE49-F238E27FC236}">
                <a16:creationId xmlns:a16="http://schemas.microsoft.com/office/drawing/2014/main" id="{33325B59-3844-804C-8885-22B4F4FA9F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3934" y="3269241"/>
            <a:ext cx="248935" cy="302079"/>
          </a:xfrm>
          <a:prstGeom prst="rect">
            <a:avLst/>
          </a:prstGeom>
        </p:spPr>
      </p:pic>
      <p:pic>
        <p:nvPicPr>
          <p:cNvPr id="1150" name="Picture 1149">
            <a:extLst>
              <a:ext uri="{FF2B5EF4-FFF2-40B4-BE49-F238E27FC236}">
                <a16:creationId xmlns:a16="http://schemas.microsoft.com/office/drawing/2014/main" id="{D9BCEEBF-BF32-7C51-1F96-6D863F488D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9116" y="1583704"/>
            <a:ext cx="248935" cy="302079"/>
          </a:xfrm>
          <a:prstGeom prst="rect">
            <a:avLst/>
          </a:prstGeom>
        </p:spPr>
      </p:pic>
      <p:cxnSp>
        <p:nvCxnSpPr>
          <p:cNvPr id="1151" name="Straight Connector 1150">
            <a:extLst>
              <a:ext uri="{FF2B5EF4-FFF2-40B4-BE49-F238E27FC236}">
                <a16:creationId xmlns:a16="http://schemas.microsoft.com/office/drawing/2014/main" id="{089952F0-A5A5-AF3C-EFF8-EFB109F5E458}"/>
              </a:ext>
            </a:extLst>
          </p:cNvPr>
          <p:cNvCxnSpPr>
            <a:cxnSpLocks/>
            <a:stCxn id="49" idx="3"/>
            <a:endCxn id="1150" idx="1"/>
          </p:cNvCxnSpPr>
          <p:nvPr/>
        </p:nvCxnSpPr>
        <p:spPr>
          <a:xfrm flipV="1">
            <a:off x="3819546" y="1734744"/>
            <a:ext cx="869570" cy="330311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57" name="Picture 1156">
            <a:extLst>
              <a:ext uri="{FF2B5EF4-FFF2-40B4-BE49-F238E27FC236}">
                <a16:creationId xmlns:a16="http://schemas.microsoft.com/office/drawing/2014/main" id="{5876DDFD-FAAF-0353-BA33-F7F4E46512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9993" y="2636509"/>
            <a:ext cx="248935" cy="302079"/>
          </a:xfrm>
          <a:prstGeom prst="rect">
            <a:avLst/>
          </a:prstGeom>
        </p:spPr>
      </p:pic>
      <p:pic>
        <p:nvPicPr>
          <p:cNvPr id="1158" name="Picture 1157">
            <a:extLst>
              <a:ext uri="{FF2B5EF4-FFF2-40B4-BE49-F238E27FC236}">
                <a16:creationId xmlns:a16="http://schemas.microsoft.com/office/drawing/2014/main" id="{24F1D479-F7B0-4B69-005D-C10F5C6746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7332" y="2695322"/>
            <a:ext cx="248935" cy="302079"/>
          </a:xfrm>
          <a:prstGeom prst="rect">
            <a:avLst/>
          </a:prstGeom>
        </p:spPr>
      </p:pic>
      <p:cxnSp>
        <p:nvCxnSpPr>
          <p:cNvPr id="1160" name="Straight Connector 1159">
            <a:extLst>
              <a:ext uri="{FF2B5EF4-FFF2-40B4-BE49-F238E27FC236}">
                <a16:creationId xmlns:a16="http://schemas.microsoft.com/office/drawing/2014/main" id="{437A1CE7-C808-AF4C-7150-930881D1F93C}"/>
              </a:ext>
            </a:extLst>
          </p:cNvPr>
          <p:cNvCxnSpPr>
            <a:cxnSpLocks/>
            <a:stCxn id="1158" idx="1"/>
            <a:endCxn id="1157" idx="3"/>
          </p:cNvCxnSpPr>
          <p:nvPr/>
        </p:nvCxnSpPr>
        <p:spPr>
          <a:xfrm flipH="1" flipV="1">
            <a:off x="1208928" y="2787549"/>
            <a:ext cx="838404" cy="58813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63" name="Picture 1162">
            <a:extLst>
              <a:ext uri="{FF2B5EF4-FFF2-40B4-BE49-F238E27FC236}">
                <a16:creationId xmlns:a16="http://schemas.microsoft.com/office/drawing/2014/main" id="{9CCE22B4-BD36-A9E2-BCEB-44BBCCB38E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1705" y="6184915"/>
            <a:ext cx="248935" cy="302079"/>
          </a:xfrm>
          <a:prstGeom prst="rect">
            <a:avLst/>
          </a:prstGeom>
        </p:spPr>
      </p:pic>
      <p:cxnSp>
        <p:nvCxnSpPr>
          <p:cNvPr id="1164" name="Straight Connector 1163">
            <a:extLst>
              <a:ext uri="{FF2B5EF4-FFF2-40B4-BE49-F238E27FC236}">
                <a16:creationId xmlns:a16="http://schemas.microsoft.com/office/drawing/2014/main" id="{70571FFF-85AE-1761-AD12-A977DCD6C979}"/>
              </a:ext>
            </a:extLst>
          </p:cNvPr>
          <p:cNvCxnSpPr>
            <a:cxnSpLocks/>
            <a:stCxn id="1051" idx="2"/>
            <a:endCxn id="1165" idx="3"/>
          </p:cNvCxnSpPr>
          <p:nvPr/>
        </p:nvCxnSpPr>
        <p:spPr>
          <a:xfrm flipH="1">
            <a:off x="657015" y="5447874"/>
            <a:ext cx="111791" cy="863329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65" name="Picture 1164">
            <a:extLst>
              <a:ext uri="{FF2B5EF4-FFF2-40B4-BE49-F238E27FC236}">
                <a16:creationId xmlns:a16="http://schemas.microsoft.com/office/drawing/2014/main" id="{B00F3AC3-CF56-54BF-28A1-E39F7C7F49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080" y="6160163"/>
            <a:ext cx="248935" cy="302079"/>
          </a:xfrm>
          <a:prstGeom prst="rect">
            <a:avLst/>
          </a:prstGeom>
        </p:spPr>
      </p:pic>
      <p:cxnSp>
        <p:nvCxnSpPr>
          <p:cNvPr id="1174" name="Straight Connector 1173">
            <a:extLst>
              <a:ext uri="{FF2B5EF4-FFF2-40B4-BE49-F238E27FC236}">
                <a16:creationId xmlns:a16="http://schemas.microsoft.com/office/drawing/2014/main" id="{D0120935-BB3E-70B6-E89D-76828216F8F6}"/>
              </a:ext>
            </a:extLst>
          </p:cNvPr>
          <p:cNvCxnSpPr>
            <a:cxnSpLocks/>
            <a:stCxn id="1047" idx="1"/>
            <a:endCxn id="1045" idx="3"/>
          </p:cNvCxnSpPr>
          <p:nvPr/>
        </p:nvCxnSpPr>
        <p:spPr>
          <a:xfrm flipH="1">
            <a:off x="3013075" y="4063601"/>
            <a:ext cx="1127140" cy="147637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7" name="Straight Connector 1176">
            <a:extLst>
              <a:ext uri="{FF2B5EF4-FFF2-40B4-BE49-F238E27FC236}">
                <a16:creationId xmlns:a16="http://schemas.microsoft.com/office/drawing/2014/main" id="{205A5C29-9A34-D9A9-52E5-2F8B1D6139F7}"/>
              </a:ext>
            </a:extLst>
          </p:cNvPr>
          <p:cNvCxnSpPr>
            <a:cxnSpLocks/>
            <a:stCxn id="1055" idx="1"/>
            <a:endCxn id="1061" idx="3"/>
          </p:cNvCxnSpPr>
          <p:nvPr/>
        </p:nvCxnSpPr>
        <p:spPr>
          <a:xfrm flipH="1">
            <a:off x="4938051" y="5373112"/>
            <a:ext cx="924558" cy="947236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0" name="Straight Connector 1179">
            <a:extLst>
              <a:ext uri="{FF2B5EF4-FFF2-40B4-BE49-F238E27FC236}">
                <a16:creationId xmlns:a16="http://schemas.microsoft.com/office/drawing/2014/main" id="{E08B893D-5CC2-7988-3FF8-E8950307A73B}"/>
              </a:ext>
            </a:extLst>
          </p:cNvPr>
          <p:cNvCxnSpPr>
            <a:cxnSpLocks/>
            <a:stCxn id="1141" idx="2"/>
            <a:endCxn id="60" idx="2"/>
          </p:cNvCxnSpPr>
          <p:nvPr/>
        </p:nvCxnSpPr>
        <p:spPr>
          <a:xfrm flipH="1" flipV="1">
            <a:off x="5291440" y="3054972"/>
            <a:ext cx="1272868" cy="1233486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3" name="Straight Connector 1182">
            <a:extLst>
              <a:ext uri="{FF2B5EF4-FFF2-40B4-BE49-F238E27FC236}">
                <a16:creationId xmlns:a16="http://schemas.microsoft.com/office/drawing/2014/main" id="{9DD77563-5A80-16EC-3A4F-2570502B8C78}"/>
              </a:ext>
            </a:extLst>
          </p:cNvPr>
          <p:cNvCxnSpPr>
            <a:cxnSpLocks/>
            <a:stCxn id="1055" idx="3"/>
            <a:endCxn id="1140" idx="2"/>
          </p:cNvCxnSpPr>
          <p:nvPr/>
        </p:nvCxnSpPr>
        <p:spPr>
          <a:xfrm flipH="1" flipV="1">
            <a:off x="6003014" y="4573867"/>
            <a:ext cx="108530" cy="799245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88" name="Picture 1187">
            <a:extLst>
              <a:ext uri="{FF2B5EF4-FFF2-40B4-BE49-F238E27FC236}">
                <a16:creationId xmlns:a16="http://schemas.microsoft.com/office/drawing/2014/main" id="{BA42201C-5889-E14B-C2D0-9243ABEA9C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417" y="4761964"/>
            <a:ext cx="248935" cy="302079"/>
          </a:xfrm>
          <a:prstGeom prst="rect">
            <a:avLst/>
          </a:prstGeom>
        </p:spPr>
      </p:pic>
      <p:cxnSp>
        <p:nvCxnSpPr>
          <p:cNvPr id="1193" name="Straight Connector 1192">
            <a:extLst>
              <a:ext uri="{FF2B5EF4-FFF2-40B4-BE49-F238E27FC236}">
                <a16:creationId xmlns:a16="http://schemas.microsoft.com/office/drawing/2014/main" id="{ABA0F6E4-B23B-8387-50C3-F9B0DE128619}"/>
              </a:ext>
            </a:extLst>
          </p:cNvPr>
          <p:cNvCxnSpPr>
            <a:cxnSpLocks/>
            <a:stCxn id="1048" idx="2"/>
            <a:endCxn id="1056" idx="0"/>
          </p:cNvCxnSpPr>
          <p:nvPr/>
        </p:nvCxnSpPr>
        <p:spPr>
          <a:xfrm flipH="1">
            <a:off x="1979650" y="4994327"/>
            <a:ext cx="1" cy="1112209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9" name="Straight Connector 1198">
            <a:extLst>
              <a:ext uri="{FF2B5EF4-FFF2-40B4-BE49-F238E27FC236}">
                <a16:creationId xmlns:a16="http://schemas.microsoft.com/office/drawing/2014/main" id="{B01E4BEC-C74A-D1BF-9439-F3925D3139A4}"/>
              </a:ext>
            </a:extLst>
          </p:cNvPr>
          <p:cNvCxnSpPr>
            <a:cxnSpLocks/>
            <a:stCxn id="1071" idx="0"/>
            <a:endCxn id="7" idx="1"/>
          </p:cNvCxnSpPr>
          <p:nvPr/>
        </p:nvCxnSpPr>
        <p:spPr>
          <a:xfrm flipV="1">
            <a:off x="7035139" y="2330907"/>
            <a:ext cx="708639" cy="364415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19" name="Straight Connector 1218">
            <a:extLst>
              <a:ext uri="{FF2B5EF4-FFF2-40B4-BE49-F238E27FC236}">
                <a16:creationId xmlns:a16="http://schemas.microsoft.com/office/drawing/2014/main" id="{7BB47F4B-9E3B-55E9-C66B-01025EC80639}"/>
              </a:ext>
            </a:extLst>
          </p:cNvPr>
          <p:cNvCxnSpPr>
            <a:cxnSpLocks/>
            <a:stCxn id="1142" idx="0"/>
            <a:endCxn id="1045" idx="2"/>
          </p:cNvCxnSpPr>
          <p:nvPr/>
        </p:nvCxnSpPr>
        <p:spPr>
          <a:xfrm flipH="1" flipV="1">
            <a:off x="2888608" y="4362277"/>
            <a:ext cx="155473" cy="369071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2" name="Straight Connector 1221">
            <a:extLst>
              <a:ext uri="{FF2B5EF4-FFF2-40B4-BE49-F238E27FC236}">
                <a16:creationId xmlns:a16="http://schemas.microsoft.com/office/drawing/2014/main" id="{36B80143-8C2F-2B54-DF03-B867E9D95592}"/>
              </a:ext>
            </a:extLst>
          </p:cNvPr>
          <p:cNvCxnSpPr>
            <a:cxnSpLocks/>
            <a:stCxn id="1188" idx="1"/>
            <a:endCxn id="1142" idx="3"/>
          </p:cNvCxnSpPr>
          <p:nvPr/>
        </p:nvCxnSpPr>
        <p:spPr>
          <a:xfrm flipH="1" flipV="1">
            <a:off x="3168548" y="4882388"/>
            <a:ext cx="459869" cy="30616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6" name="Straight Connector 1225">
            <a:extLst>
              <a:ext uri="{FF2B5EF4-FFF2-40B4-BE49-F238E27FC236}">
                <a16:creationId xmlns:a16="http://schemas.microsoft.com/office/drawing/2014/main" id="{F8F55D49-09F4-BDF9-79BF-E41A7EFC5E1E}"/>
              </a:ext>
            </a:extLst>
          </p:cNvPr>
          <p:cNvCxnSpPr>
            <a:cxnSpLocks/>
            <a:stCxn id="1052" idx="3"/>
            <a:endCxn id="1142" idx="2"/>
          </p:cNvCxnSpPr>
          <p:nvPr/>
        </p:nvCxnSpPr>
        <p:spPr>
          <a:xfrm flipV="1">
            <a:off x="2707743" y="5033427"/>
            <a:ext cx="336338" cy="394119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9" name="Straight Connector 1228">
            <a:extLst>
              <a:ext uri="{FF2B5EF4-FFF2-40B4-BE49-F238E27FC236}">
                <a16:creationId xmlns:a16="http://schemas.microsoft.com/office/drawing/2014/main" id="{CA4BA72D-5848-46FE-6E02-076E4282416D}"/>
              </a:ext>
            </a:extLst>
          </p:cNvPr>
          <p:cNvCxnSpPr>
            <a:cxnSpLocks/>
            <a:stCxn id="1052" idx="2"/>
            <a:endCxn id="1163" idx="0"/>
          </p:cNvCxnSpPr>
          <p:nvPr/>
        </p:nvCxnSpPr>
        <p:spPr>
          <a:xfrm>
            <a:off x="2583276" y="5578585"/>
            <a:ext cx="72897" cy="606330"/>
          </a:xfrm>
          <a:prstGeom prst="line">
            <a:avLst/>
          </a:prstGeom>
          <a:ln w="952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5A197279-E132-AE3F-4728-E798B3347C97}"/>
              </a:ext>
            </a:extLst>
          </p:cNvPr>
          <p:cNvSpPr txBox="1"/>
          <p:nvPr/>
        </p:nvSpPr>
        <p:spPr>
          <a:xfrm>
            <a:off x="7424021" y="3957826"/>
            <a:ext cx="4384795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ea typeface="+mn-ea"/>
                <a:cs typeface="+mn-cs"/>
              </a:rPr>
              <a:t>Test environment built in Wirepas to emulate a Smart Metering deployment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ea typeface="+mn-ea"/>
                <a:cs typeface="+mn-cs"/>
              </a:rPr>
              <a:t>200 nodes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rgbClr val="0C0C0C"/>
                </a:solidFill>
              </a:rPr>
              <a:t>1 Gateway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ea typeface="+mn-ea"/>
                <a:cs typeface="+mn-cs"/>
              </a:rPr>
              <a:t>Cloud connectivity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>
                <a:solidFill>
                  <a:srgbClr val="0C0C0C"/>
                </a:solidFill>
              </a:rPr>
              <a:t>Wirepas Network Tool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C0C0C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4DBEEE5F-4C5F-DFD3-0630-55D03CFA32B7}"/>
              </a:ext>
            </a:extLst>
          </p:cNvPr>
          <p:cNvSpPr txBox="1">
            <a:spLocks/>
          </p:cNvSpPr>
          <p:nvPr/>
        </p:nvSpPr>
        <p:spPr>
          <a:xfrm>
            <a:off x="838200" y="182563"/>
            <a:ext cx="10515600" cy="1325563"/>
          </a:xfrm>
          <a:prstGeom prst="rect">
            <a:avLst/>
          </a:prstGeom>
        </p:spPr>
        <p:txBody>
          <a:bodyPr vert="horz" lIns="91440" tIns="7200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/>
              <a:t>DECT NR+ IoT </a:t>
            </a:r>
            <a:r>
              <a:rPr lang="fr-FR" dirty="0" err="1"/>
              <a:t>Mesh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18415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8BDE13-3931-0FD6-6A48-D6412A245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Agenda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3B539E-3568-C601-3FF5-7DFB2464F6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4400"/>
              <a:t>MERCI project overview </a:t>
            </a:r>
          </a:p>
          <a:p>
            <a:pPr marL="457200" lvl="1" indent="0">
              <a:buNone/>
            </a:pPr>
            <a:r>
              <a:rPr lang="en-US" sz="4400"/>
              <a:t>Some Use-Cases</a:t>
            </a:r>
          </a:p>
          <a:p>
            <a:pPr marL="457200" lvl="1" indent="0">
              <a:buNone/>
            </a:pPr>
            <a:r>
              <a:rPr lang="en-US" sz="4400"/>
              <a:t>Some Highlights (so far)</a:t>
            </a:r>
          </a:p>
          <a:p>
            <a:pPr marL="457200" lvl="1" indent="0">
              <a:buNone/>
            </a:pPr>
            <a:r>
              <a:rPr lang="en-US" sz="4400"/>
              <a:t>Takeaways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8FB589F5-D2BF-CF65-4EEA-D16B108CDDA6}"/>
              </a:ext>
            </a:extLst>
          </p:cNvPr>
          <p:cNvCxnSpPr>
            <a:cxnSpLocks/>
            <a:stCxn id="5" idx="4"/>
            <a:endCxn id="7" idx="4"/>
          </p:cNvCxnSpPr>
          <p:nvPr/>
        </p:nvCxnSpPr>
        <p:spPr>
          <a:xfrm>
            <a:off x="1062831" y="2425700"/>
            <a:ext cx="0" cy="222930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llipse 4">
            <a:extLst>
              <a:ext uri="{FF2B5EF4-FFF2-40B4-BE49-F238E27FC236}">
                <a16:creationId xmlns:a16="http://schemas.microsoft.com/office/drawing/2014/main" id="{8870FDBD-89CF-558D-89A5-00F13C524535}"/>
              </a:ext>
            </a:extLst>
          </p:cNvPr>
          <p:cNvSpPr/>
          <p:nvPr/>
        </p:nvSpPr>
        <p:spPr>
          <a:xfrm>
            <a:off x="838200" y="1993900"/>
            <a:ext cx="449262" cy="431800"/>
          </a:xfrm>
          <a:prstGeom prst="ellipse">
            <a:avLst/>
          </a:prstGeom>
          <a:solidFill>
            <a:srgbClr val="023C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4D1634AA-83F3-6E6A-C021-0E9F758EE5BE}"/>
              </a:ext>
            </a:extLst>
          </p:cNvPr>
          <p:cNvSpPr/>
          <p:nvPr/>
        </p:nvSpPr>
        <p:spPr>
          <a:xfrm>
            <a:off x="838200" y="2763044"/>
            <a:ext cx="449262" cy="431800"/>
          </a:xfrm>
          <a:prstGeom prst="ellipse">
            <a:avLst/>
          </a:prstGeom>
          <a:solidFill>
            <a:srgbClr val="E600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70980345-B9AE-CBD3-AB5D-877F33C69F82}"/>
              </a:ext>
            </a:extLst>
          </p:cNvPr>
          <p:cNvSpPr/>
          <p:nvPr/>
        </p:nvSpPr>
        <p:spPr>
          <a:xfrm>
            <a:off x="838200" y="4223207"/>
            <a:ext cx="449262" cy="431800"/>
          </a:xfrm>
          <a:prstGeom prst="ellipse">
            <a:avLst/>
          </a:prstGeom>
          <a:solidFill>
            <a:srgbClr val="FFDC0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96AB74A4-89B0-496A-7500-3F0546D3FC75}"/>
              </a:ext>
            </a:extLst>
          </p:cNvPr>
          <p:cNvSpPr/>
          <p:nvPr/>
        </p:nvSpPr>
        <p:spPr>
          <a:xfrm>
            <a:off x="838200" y="3493125"/>
            <a:ext cx="449262" cy="431800"/>
          </a:xfrm>
          <a:prstGeom prst="ellipse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99136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9DF2D9-EE29-7352-A53D-6FE45D6CC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MPEG-H 3D Audio in the </a:t>
            </a:r>
            <a:r>
              <a:rPr lang="fr-FR" dirty="0" err="1"/>
              <a:t>context</a:t>
            </a:r>
            <a:r>
              <a:rPr lang="fr-FR" dirty="0"/>
              <a:t> of MERCI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69C5591-7FC1-B23F-0380-ED0F167FA6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fr-FR" sz="1200" dirty="0"/>
          </a:p>
          <a:p>
            <a:pPr marL="0" indent="0" algn="just">
              <a:buNone/>
            </a:pPr>
            <a:endParaRPr lang="fr-FR" sz="1200" dirty="0"/>
          </a:p>
          <a:p>
            <a:pPr marL="0" indent="0" algn="just">
              <a:buNone/>
            </a:pPr>
            <a:endParaRPr lang="fr-FR" sz="1200" dirty="0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4B1D23FA-2175-D5F3-5BD0-414BD71614A5}"/>
              </a:ext>
            </a:extLst>
          </p:cNvPr>
          <p:cNvGrpSpPr/>
          <p:nvPr/>
        </p:nvGrpSpPr>
        <p:grpSpPr>
          <a:xfrm>
            <a:off x="6205718" y="2756247"/>
            <a:ext cx="592306" cy="1077283"/>
            <a:chOff x="5672622" y="3108245"/>
            <a:chExt cx="592306" cy="1077283"/>
          </a:xfrm>
        </p:grpSpPr>
        <p:pic>
          <p:nvPicPr>
            <p:cNvPr id="10" name="Picture 48" descr="Icon&#10;&#10;Description automatically generated">
              <a:extLst>
                <a:ext uri="{FF2B5EF4-FFF2-40B4-BE49-F238E27FC236}">
                  <a16:creationId xmlns:a16="http://schemas.microsoft.com/office/drawing/2014/main" id="{DD83C4B7-B478-4CB4-AC58-5F126644B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19537" y="3108245"/>
              <a:ext cx="498476" cy="454933"/>
            </a:xfrm>
            <a:prstGeom prst="rect">
              <a:avLst/>
            </a:prstGeom>
          </p:spPr>
        </p:pic>
        <p:pic>
          <p:nvPicPr>
            <p:cNvPr id="11" name="Picture 16">
              <a:extLst>
                <a:ext uri="{FF2B5EF4-FFF2-40B4-BE49-F238E27FC236}">
                  <a16:creationId xmlns:a16="http://schemas.microsoft.com/office/drawing/2014/main" id="{A08BA1A1-5D3A-4E3F-FDC8-F8109EB2D01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72622" y="3642581"/>
              <a:ext cx="592306" cy="542947"/>
            </a:xfrm>
            <a:prstGeom prst="rect">
              <a:avLst/>
            </a:prstGeom>
          </p:spPr>
        </p:pic>
      </p:grpSp>
      <p:grpSp>
        <p:nvGrpSpPr>
          <p:cNvPr id="62" name="Groupe 61">
            <a:extLst>
              <a:ext uri="{FF2B5EF4-FFF2-40B4-BE49-F238E27FC236}">
                <a16:creationId xmlns:a16="http://schemas.microsoft.com/office/drawing/2014/main" id="{E3A3323A-A31E-97F4-5CDA-101CDCF64463}"/>
              </a:ext>
            </a:extLst>
          </p:cNvPr>
          <p:cNvGrpSpPr/>
          <p:nvPr/>
        </p:nvGrpSpPr>
        <p:grpSpPr>
          <a:xfrm>
            <a:off x="1552947" y="4095992"/>
            <a:ext cx="934153" cy="1019476"/>
            <a:chOff x="1202557" y="5015380"/>
            <a:chExt cx="1168258" cy="1274964"/>
          </a:xfrm>
        </p:grpSpPr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442F4C54-C985-A82C-0BAB-0913420C6D2E}"/>
                </a:ext>
              </a:extLst>
            </p:cNvPr>
            <p:cNvGrpSpPr/>
            <p:nvPr/>
          </p:nvGrpSpPr>
          <p:grpSpPr>
            <a:xfrm>
              <a:off x="1448549" y="5015380"/>
              <a:ext cx="676276" cy="928965"/>
              <a:chOff x="3809595" y="3498934"/>
              <a:chExt cx="676276" cy="928965"/>
            </a:xfrm>
          </p:grpSpPr>
          <p:pic>
            <p:nvPicPr>
              <p:cNvPr id="7" name="Picture 8">
                <a:extLst>
                  <a:ext uri="{FF2B5EF4-FFF2-40B4-BE49-F238E27FC236}">
                    <a16:creationId xmlns:a16="http://schemas.microsoft.com/office/drawing/2014/main" id="{72720FF9-38B1-CFD9-346E-9F3F878F07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901443" y="3498934"/>
                <a:ext cx="492579" cy="336551"/>
              </a:xfrm>
              <a:prstGeom prst="rect">
                <a:avLst/>
              </a:prstGeom>
            </p:spPr>
          </p:pic>
          <p:pic>
            <p:nvPicPr>
              <p:cNvPr id="8" name="Picture 10" descr="Icon&#10;&#10;Description automatically generated">
                <a:extLst>
                  <a:ext uri="{FF2B5EF4-FFF2-40B4-BE49-F238E27FC236}">
                    <a16:creationId xmlns:a16="http://schemas.microsoft.com/office/drawing/2014/main" id="{6BC13A11-A6F1-EF59-46A0-CA3B046BA9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809595" y="3930876"/>
                <a:ext cx="676276" cy="497023"/>
              </a:xfrm>
              <a:prstGeom prst="rect">
                <a:avLst/>
              </a:prstGeom>
            </p:spPr>
          </p:pic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A04D9FEC-7098-7885-3280-232C0076CA52}"/>
                </a:ext>
              </a:extLst>
            </p:cNvPr>
            <p:cNvSpPr txBox="1"/>
            <p:nvPr/>
          </p:nvSpPr>
          <p:spPr>
            <a:xfrm>
              <a:off x="1202557" y="5963173"/>
              <a:ext cx="1168258" cy="327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Mix</a:t>
              </a: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6" name="ZoneTexte 15">
            <a:extLst>
              <a:ext uri="{FF2B5EF4-FFF2-40B4-BE49-F238E27FC236}">
                <a16:creationId xmlns:a16="http://schemas.microsoft.com/office/drawing/2014/main" id="{9940A595-34D6-8D1C-E28F-DAD3E72F998B}"/>
              </a:ext>
            </a:extLst>
          </p:cNvPr>
          <p:cNvSpPr txBox="1"/>
          <p:nvPr/>
        </p:nvSpPr>
        <p:spPr>
          <a:xfrm>
            <a:off x="5742896" y="3931032"/>
            <a:ext cx="1517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Encoding</a:t>
            </a:r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E7D633E1-A890-8631-B924-3FB7BAD43329}"/>
              </a:ext>
            </a:extLst>
          </p:cNvPr>
          <p:cNvCxnSpPr>
            <a:cxnSpLocks/>
          </p:cNvCxnSpPr>
          <p:nvPr/>
        </p:nvCxnSpPr>
        <p:spPr>
          <a:xfrm>
            <a:off x="6858930" y="3547598"/>
            <a:ext cx="628498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3" descr="Icon&#10;&#10;Description automatically generated">
            <a:extLst>
              <a:ext uri="{FF2B5EF4-FFF2-40B4-BE49-F238E27FC236}">
                <a16:creationId xmlns:a16="http://schemas.microsoft.com/office/drawing/2014/main" id="{B91842A3-CC7F-2E86-5DE7-13D9CB38B0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4249" y="3217720"/>
            <a:ext cx="774701" cy="363362"/>
          </a:xfrm>
          <a:prstGeom prst="rect">
            <a:avLst/>
          </a:prstGeom>
        </p:spPr>
      </p:pic>
      <p:pic>
        <p:nvPicPr>
          <p:cNvPr id="22" name="Picture 25" descr="A picture containing text, monitor, screen, display&#10;&#10;Description automatically generated">
            <a:extLst>
              <a:ext uri="{FF2B5EF4-FFF2-40B4-BE49-F238E27FC236}">
                <a16:creationId xmlns:a16="http://schemas.microsoft.com/office/drawing/2014/main" id="{821159EE-A2EA-9D5D-6581-A4E98BB467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01106" y="3145021"/>
            <a:ext cx="447222" cy="423183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E0901934-4A85-DC58-861A-827A62476E0E}"/>
              </a:ext>
            </a:extLst>
          </p:cNvPr>
          <p:cNvSpPr txBox="1"/>
          <p:nvPr/>
        </p:nvSpPr>
        <p:spPr>
          <a:xfrm>
            <a:off x="7065742" y="3709739"/>
            <a:ext cx="1517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Packaging/Mux</a:t>
            </a:r>
          </a:p>
        </p:txBody>
      </p: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82E51A8F-4158-C132-F0D7-1B9DDD465B84}"/>
              </a:ext>
            </a:extLst>
          </p:cNvPr>
          <p:cNvCxnSpPr>
            <a:cxnSpLocks/>
          </p:cNvCxnSpPr>
          <p:nvPr/>
        </p:nvCxnSpPr>
        <p:spPr>
          <a:xfrm>
            <a:off x="8188617" y="3563217"/>
            <a:ext cx="1489755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>
            <a:extLst>
              <a:ext uri="{FF2B5EF4-FFF2-40B4-BE49-F238E27FC236}">
                <a16:creationId xmlns:a16="http://schemas.microsoft.com/office/drawing/2014/main" id="{4AA732A3-8C66-C420-40DF-2259D9A90477}"/>
              </a:ext>
            </a:extLst>
          </p:cNvPr>
          <p:cNvSpPr txBox="1"/>
          <p:nvPr/>
        </p:nvSpPr>
        <p:spPr>
          <a:xfrm>
            <a:off x="9433005" y="3807491"/>
            <a:ext cx="1517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Restitution</a:t>
            </a:r>
          </a:p>
        </p:txBody>
      </p: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531EA0FF-C5EC-BB20-535D-9A00E88EFABC}"/>
              </a:ext>
            </a:extLst>
          </p:cNvPr>
          <p:cNvGrpSpPr/>
          <p:nvPr/>
        </p:nvGrpSpPr>
        <p:grpSpPr>
          <a:xfrm>
            <a:off x="3709931" y="2954170"/>
            <a:ext cx="536466" cy="940498"/>
            <a:chOff x="4931762" y="1856190"/>
            <a:chExt cx="592305" cy="1059540"/>
          </a:xfrm>
        </p:grpSpPr>
        <p:pic>
          <p:nvPicPr>
            <p:cNvPr id="31" name="Picture 9" descr="Icon&#10;&#10;Description automatically generated">
              <a:extLst>
                <a:ext uri="{FF2B5EF4-FFF2-40B4-BE49-F238E27FC236}">
                  <a16:creationId xmlns:a16="http://schemas.microsoft.com/office/drawing/2014/main" id="{46987FF7-6AF1-FBEF-81F0-36562F6EA01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66559" y="1856190"/>
              <a:ext cx="522711" cy="454933"/>
            </a:xfrm>
            <a:prstGeom prst="rect">
              <a:avLst/>
            </a:prstGeom>
          </p:spPr>
        </p:pic>
        <p:pic>
          <p:nvPicPr>
            <p:cNvPr id="32" name="Picture 33" descr="A picture containing graphical user interface&#10;&#10;Description automatically generated">
              <a:extLst>
                <a:ext uri="{FF2B5EF4-FFF2-40B4-BE49-F238E27FC236}">
                  <a16:creationId xmlns:a16="http://schemas.microsoft.com/office/drawing/2014/main" id="{3BD37A0D-63BD-7FC8-DE2C-53D6134FEB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31762" y="2394898"/>
              <a:ext cx="592305" cy="520832"/>
            </a:xfrm>
            <a:prstGeom prst="rect">
              <a:avLst/>
            </a:prstGeom>
          </p:spPr>
        </p:pic>
      </p:grpSp>
      <p:sp>
        <p:nvSpPr>
          <p:cNvPr id="33" name="ZoneTexte 32">
            <a:extLst>
              <a:ext uri="{FF2B5EF4-FFF2-40B4-BE49-F238E27FC236}">
                <a16:creationId xmlns:a16="http://schemas.microsoft.com/office/drawing/2014/main" id="{DA983C66-5C6D-078B-E35A-835A94173BC0}"/>
              </a:ext>
            </a:extLst>
          </p:cNvPr>
          <p:cNvSpPr txBox="1"/>
          <p:nvPr/>
        </p:nvSpPr>
        <p:spPr>
          <a:xfrm>
            <a:off x="3185354" y="3944850"/>
            <a:ext cx="1525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Authoring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Pre-processing</a:t>
            </a:r>
          </a:p>
        </p:txBody>
      </p: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E5250EFF-E4AF-C5A4-3606-03EDBE6F49AD}"/>
              </a:ext>
            </a:extLst>
          </p:cNvPr>
          <p:cNvCxnSpPr>
            <a:cxnSpLocks/>
          </p:cNvCxnSpPr>
          <p:nvPr/>
        </p:nvCxnSpPr>
        <p:spPr>
          <a:xfrm flipV="1">
            <a:off x="4336519" y="3502888"/>
            <a:ext cx="1755521" cy="75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avec flèche 38">
            <a:extLst>
              <a:ext uri="{FF2B5EF4-FFF2-40B4-BE49-F238E27FC236}">
                <a16:creationId xmlns:a16="http://schemas.microsoft.com/office/drawing/2014/main" id="{C821E846-263D-C130-537B-07DBDD035C58}"/>
              </a:ext>
            </a:extLst>
          </p:cNvPr>
          <p:cNvCxnSpPr>
            <a:cxnSpLocks/>
          </p:cNvCxnSpPr>
          <p:nvPr/>
        </p:nvCxnSpPr>
        <p:spPr>
          <a:xfrm>
            <a:off x="4336518" y="3614311"/>
            <a:ext cx="1755522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>
            <a:extLst>
              <a:ext uri="{FF2B5EF4-FFF2-40B4-BE49-F238E27FC236}">
                <a16:creationId xmlns:a16="http://schemas.microsoft.com/office/drawing/2014/main" id="{E1100FC9-9567-8384-BF39-B17D3DDC15B0}"/>
              </a:ext>
            </a:extLst>
          </p:cNvPr>
          <p:cNvCxnSpPr>
            <a:cxnSpLocks/>
          </p:cNvCxnSpPr>
          <p:nvPr/>
        </p:nvCxnSpPr>
        <p:spPr>
          <a:xfrm>
            <a:off x="4336517" y="3733030"/>
            <a:ext cx="1755523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avec flèche 40">
            <a:extLst>
              <a:ext uri="{FF2B5EF4-FFF2-40B4-BE49-F238E27FC236}">
                <a16:creationId xmlns:a16="http://schemas.microsoft.com/office/drawing/2014/main" id="{FEC3A9CD-749B-157C-BD82-FC973F3C2DB2}"/>
              </a:ext>
            </a:extLst>
          </p:cNvPr>
          <p:cNvCxnSpPr>
            <a:cxnSpLocks/>
          </p:cNvCxnSpPr>
          <p:nvPr/>
        </p:nvCxnSpPr>
        <p:spPr>
          <a:xfrm flipV="1">
            <a:off x="4336516" y="3840275"/>
            <a:ext cx="1755521" cy="11284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ZoneTexte 42">
            <a:extLst>
              <a:ext uri="{FF2B5EF4-FFF2-40B4-BE49-F238E27FC236}">
                <a16:creationId xmlns:a16="http://schemas.microsoft.com/office/drawing/2014/main" id="{BF345D96-A704-D30C-8C87-45762DFA9F64}"/>
              </a:ext>
            </a:extLst>
          </p:cNvPr>
          <p:cNvSpPr txBox="1"/>
          <p:nvPr/>
        </p:nvSpPr>
        <p:spPr>
          <a:xfrm>
            <a:off x="4711007" y="3878153"/>
            <a:ext cx="110744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Uncompressed audio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 metadata</a:t>
            </a:r>
          </a:p>
        </p:txBody>
      </p: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31EA0A94-2F88-2EC6-EB46-30CBA65BC98C}"/>
              </a:ext>
            </a:extLst>
          </p:cNvPr>
          <p:cNvGrpSpPr/>
          <p:nvPr/>
        </p:nvGrpSpPr>
        <p:grpSpPr>
          <a:xfrm>
            <a:off x="323836" y="5176833"/>
            <a:ext cx="511595" cy="590475"/>
            <a:chOff x="200011" y="5222865"/>
            <a:chExt cx="638189" cy="736588"/>
          </a:xfrm>
        </p:grpSpPr>
        <p:pic>
          <p:nvPicPr>
            <p:cNvPr id="34" name="Image 33">
              <a:extLst>
                <a:ext uri="{FF2B5EF4-FFF2-40B4-BE49-F238E27FC236}">
                  <a16:creationId xmlns:a16="http://schemas.microsoft.com/office/drawing/2014/main" id="{EEB420E4-6258-325A-DEAD-0A42F0C69C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58881" y="5222865"/>
              <a:ext cx="300613" cy="359604"/>
            </a:xfrm>
            <a:prstGeom prst="rect">
              <a:avLst/>
            </a:prstGeom>
          </p:spPr>
        </p:pic>
        <p:sp>
          <p:nvSpPr>
            <p:cNvPr id="45" name="ZoneTexte 44">
              <a:extLst>
                <a:ext uri="{FF2B5EF4-FFF2-40B4-BE49-F238E27FC236}">
                  <a16:creationId xmlns:a16="http://schemas.microsoft.com/office/drawing/2014/main" id="{28BD9A35-CE6D-E527-AFF9-3BFCA1348441}"/>
                </a:ext>
              </a:extLst>
            </p:cNvPr>
            <p:cNvSpPr txBox="1"/>
            <p:nvPr/>
          </p:nvSpPr>
          <p:spPr>
            <a:xfrm>
              <a:off x="200011" y="5498730"/>
              <a:ext cx="638189" cy="460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Audio source </a:t>
              </a:r>
            </a:p>
          </p:txBody>
        </p:sp>
      </p:grpSp>
      <p:grpSp>
        <p:nvGrpSpPr>
          <p:cNvPr id="53" name="Groupe 52">
            <a:extLst>
              <a:ext uri="{FF2B5EF4-FFF2-40B4-BE49-F238E27FC236}">
                <a16:creationId xmlns:a16="http://schemas.microsoft.com/office/drawing/2014/main" id="{B1039CEE-1F94-8E45-0A1E-7CB42FDBF308}"/>
              </a:ext>
            </a:extLst>
          </p:cNvPr>
          <p:cNvGrpSpPr/>
          <p:nvPr/>
        </p:nvGrpSpPr>
        <p:grpSpPr>
          <a:xfrm>
            <a:off x="323836" y="4596044"/>
            <a:ext cx="511595" cy="590475"/>
            <a:chOff x="200011" y="5222865"/>
            <a:chExt cx="638189" cy="736588"/>
          </a:xfrm>
        </p:grpSpPr>
        <p:pic>
          <p:nvPicPr>
            <p:cNvPr id="54" name="Image 53">
              <a:extLst>
                <a:ext uri="{FF2B5EF4-FFF2-40B4-BE49-F238E27FC236}">
                  <a16:creationId xmlns:a16="http://schemas.microsoft.com/office/drawing/2014/main" id="{0CC958A2-BF11-81DC-1703-048A57D2D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58881" y="5222865"/>
              <a:ext cx="300613" cy="359604"/>
            </a:xfrm>
            <a:prstGeom prst="rect">
              <a:avLst/>
            </a:prstGeom>
          </p:spPr>
        </p:pic>
        <p:sp>
          <p:nvSpPr>
            <p:cNvPr id="55" name="ZoneTexte 54">
              <a:extLst>
                <a:ext uri="{FF2B5EF4-FFF2-40B4-BE49-F238E27FC236}">
                  <a16:creationId xmlns:a16="http://schemas.microsoft.com/office/drawing/2014/main" id="{0304A7FA-E33F-1E4C-9436-EA72DCAEE1A0}"/>
                </a:ext>
              </a:extLst>
            </p:cNvPr>
            <p:cNvSpPr txBox="1"/>
            <p:nvPr/>
          </p:nvSpPr>
          <p:spPr>
            <a:xfrm>
              <a:off x="200011" y="5498730"/>
              <a:ext cx="638189" cy="460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Audio source </a:t>
              </a:r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F4230E86-328A-70EC-8E01-097DC1B4C33E}"/>
              </a:ext>
            </a:extLst>
          </p:cNvPr>
          <p:cNvGrpSpPr/>
          <p:nvPr/>
        </p:nvGrpSpPr>
        <p:grpSpPr>
          <a:xfrm>
            <a:off x="317275" y="4015255"/>
            <a:ext cx="511595" cy="590475"/>
            <a:chOff x="200011" y="5222865"/>
            <a:chExt cx="638189" cy="736588"/>
          </a:xfrm>
        </p:grpSpPr>
        <p:pic>
          <p:nvPicPr>
            <p:cNvPr id="57" name="Image 56">
              <a:extLst>
                <a:ext uri="{FF2B5EF4-FFF2-40B4-BE49-F238E27FC236}">
                  <a16:creationId xmlns:a16="http://schemas.microsoft.com/office/drawing/2014/main" id="{7C983793-0167-695D-D3E5-5C537AE1F6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58881" y="5222865"/>
              <a:ext cx="300613" cy="359604"/>
            </a:xfrm>
            <a:prstGeom prst="rect">
              <a:avLst/>
            </a:prstGeom>
          </p:spPr>
        </p:pic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id="{238CBA34-22F4-314A-18DE-287C96734B48}"/>
                </a:ext>
              </a:extLst>
            </p:cNvPr>
            <p:cNvSpPr txBox="1"/>
            <p:nvPr/>
          </p:nvSpPr>
          <p:spPr>
            <a:xfrm>
              <a:off x="200011" y="5498730"/>
              <a:ext cx="638189" cy="460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Audio source </a:t>
              </a:r>
            </a:p>
          </p:txBody>
        </p: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65A94699-87CA-1AD5-5CF1-1FA574EB03BC}"/>
              </a:ext>
            </a:extLst>
          </p:cNvPr>
          <p:cNvGrpSpPr/>
          <p:nvPr/>
        </p:nvGrpSpPr>
        <p:grpSpPr>
          <a:xfrm>
            <a:off x="317275" y="3434466"/>
            <a:ext cx="511595" cy="590475"/>
            <a:chOff x="200011" y="5222865"/>
            <a:chExt cx="638189" cy="736588"/>
          </a:xfrm>
        </p:grpSpPr>
        <p:pic>
          <p:nvPicPr>
            <p:cNvPr id="60" name="Image 59">
              <a:extLst>
                <a:ext uri="{FF2B5EF4-FFF2-40B4-BE49-F238E27FC236}">
                  <a16:creationId xmlns:a16="http://schemas.microsoft.com/office/drawing/2014/main" id="{788A6BC8-C17B-071F-CB21-AB779E148B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58881" y="5222865"/>
              <a:ext cx="300613" cy="359604"/>
            </a:xfrm>
            <a:prstGeom prst="rect">
              <a:avLst/>
            </a:prstGeom>
          </p:spPr>
        </p:pic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7EA01796-ED4E-2180-5773-F3B612E58291}"/>
                </a:ext>
              </a:extLst>
            </p:cNvPr>
            <p:cNvSpPr txBox="1"/>
            <p:nvPr/>
          </p:nvSpPr>
          <p:spPr>
            <a:xfrm>
              <a:off x="200011" y="5498730"/>
              <a:ext cx="638189" cy="460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Audio source </a:t>
              </a:r>
            </a:p>
          </p:txBody>
        </p:sp>
      </p:grpSp>
      <p:cxnSp>
        <p:nvCxnSpPr>
          <p:cNvPr id="64" name="Connecteur droit avec flèche 63">
            <a:extLst>
              <a:ext uri="{FF2B5EF4-FFF2-40B4-BE49-F238E27FC236}">
                <a16:creationId xmlns:a16="http://schemas.microsoft.com/office/drawing/2014/main" id="{6BBED2BB-C2B4-78B2-09CA-8BF33BAA4597}"/>
              </a:ext>
            </a:extLst>
          </p:cNvPr>
          <p:cNvCxnSpPr>
            <a:stCxn id="61" idx="3"/>
          </p:cNvCxnSpPr>
          <p:nvPr/>
        </p:nvCxnSpPr>
        <p:spPr>
          <a:xfrm>
            <a:off x="828870" y="3840275"/>
            <a:ext cx="843837" cy="601103"/>
          </a:xfrm>
          <a:prstGeom prst="straightConnector1">
            <a:avLst/>
          </a:prstGeom>
          <a:ln w="190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avec flèche 64">
            <a:extLst>
              <a:ext uri="{FF2B5EF4-FFF2-40B4-BE49-F238E27FC236}">
                <a16:creationId xmlns:a16="http://schemas.microsoft.com/office/drawing/2014/main" id="{E6BF69A6-1098-52A7-29D3-CFE6D18C0D44}"/>
              </a:ext>
            </a:extLst>
          </p:cNvPr>
          <p:cNvCxnSpPr>
            <a:cxnSpLocks/>
            <a:stCxn id="58" idx="3"/>
          </p:cNvCxnSpPr>
          <p:nvPr/>
        </p:nvCxnSpPr>
        <p:spPr>
          <a:xfrm>
            <a:off x="828870" y="4421064"/>
            <a:ext cx="843837" cy="217552"/>
          </a:xfrm>
          <a:prstGeom prst="straightConnector1">
            <a:avLst/>
          </a:prstGeom>
          <a:ln w="190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necteur droit avec flèche 68">
            <a:extLst>
              <a:ext uri="{FF2B5EF4-FFF2-40B4-BE49-F238E27FC236}">
                <a16:creationId xmlns:a16="http://schemas.microsoft.com/office/drawing/2014/main" id="{6AB42343-1A49-51D6-29CE-1ACD839D9BA4}"/>
              </a:ext>
            </a:extLst>
          </p:cNvPr>
          <p:cNvCxnSpPr>
            <a:cxnSpLocks/>
            <a:stCxn id="55" idx="3"/>
          </p:cNvCxnSpPr>
          <p:nvPr/>
        </p:nvCxnSpPr>
        <p:spPr>
          <a:xfrm flipV="1">
            <a:off x="835431" y="4777582"/>
            <a:ext cx="837276" cy="224271"/>
          </a:xfrm>
          <a:prstGeom prst="straightConnector1">
            <a:avLst/>
          </a:prstGeom>
          <a:ln w="190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cteur droit avec flèche 71">
            <a:extLst>
              <a:ext uri="{FF2B5EF4-FFF2-40B4-BE49-F238E27FC236}">
                <a16:creationId xmlns:a16="http://schemas.microsoft.com/office/drawing/2014/main" id="{E968F325-925B-788F-9D11-AA0424D9603A}"/>
              </a:ext>
            </a:extLst>
          </p:cNvPr>
          <p:cNvCxnSpPr>
            <a:cxnSpLocks/>
            <a:stCxn id="45" idx="3"/>
          </p:cNvCxnSpPr>
          <p:nvPr/>
        </p:nvCxnSpPr>
        <p:spPr>
          <a:xfrm flipV="1">
            <a:off x="835431" y="4945891"/>
            <a:ext cx="873357" cy="636751"/>
          </a:xfrm>
          <a:prstGeom prst="straightConnector1">
            <a:avLst/>
          </a:prstGeom>
          <a:ln w="190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Groupe 74">
            <a:extLst>
              <a:ext uri="{FF2B5EF4-FFF2-40B4-BE49-F238E27FC236}">
                <a16:creationId xmlns:a16="http://schemas.microsoft.com/office/drawing/2014/main" id="{74D28BBA-D6F2-79C2-4DF5-24E53D7CF6C6}"/>
              </a:ext>
            </a:extLst>
          </p:cNvPr>
          <p:cNvGrpSpPr/>
          <p:nvPr/>
        </p:nvGrpSpPr>
        <p:grpSpPr>
          <a:xfrm>
            <a:off x="312224" y="1742412"/>
            <a:ext cx="511595" cy="590475"/>
            <a:chOff x="200011" y="5222865"/>
            <a:chExt cx="638189" cy="736588"/>
          </a:xfrm>
        </p:grpSpPr>
        <p:pic>
          <p:nvPicPr>
            <p:cNvPr id="76" name="Image 75">
              <a:extLst>
                <a:ext uri="{FF2B5EF4-FFF2-40B4-BE49-F238E27FC236}">
                  <a16:creationId xmlns:a16="http://schemas.microsoft.com/office/drawing/2014/main" id="{968B265F-CBB5-DB45-3308-6D3045AEF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58881" y="5222865"/>
              <a:ext cx="300613" cy="359604"/>
            </a:xfrm>
            <a:prstGeom prst="rect">
              <a:avLst/>
            </a:prstGeom>
          </p:spPr>
        </p:pic>
        <p:sp>
          <p:nvSpPr>
            <p:cNvPr id="77" name="ZoneTexte 76">
              <a:extLst>
                <a:ext uri="{FF2B5EF4-FFF2-40B4-BE49-F238E27FC236}">
                  <a16:creationId xmlns:a16="http://schemas.microsoft.com/office/drawing/2014/main" id="{D767CC68-E269-9A32-6EB3-8238EA33A914}"/>
                </a:ext>
              </a:extLst>
            </p:cNvPr>
            <p:cNvSpPr txBox="1"/>
            <p:nvPr/>
          </p:nvSpPr>
          <p:spPr>
            <a:xfrm>
              <a:off x="200011" y="5498730"/>
              <a:ext cx="638189" cy="460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Audio source </a:t>
              </a:r>
            </a:p>
          </p:txBody>
        </p:sp>
      </p:grp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FE763F63-778F-002B-9D68-4F5EF2E2B09B}"/>
              </a:ext>
            </a:extLst>
          </p:cNvPr>
          <p:cNvGrpSpPr/>
          <p:nvPr/>
        </p:nvGrpSpPr>
        <p:grpSpPr>
          <a:xfrm>
            <a:off x="322939" y="2410694"/>
            <a:ext cx="511595" cy="590475"/>
            <a:chOff x="200011" y="5222865"/>
            <a:chExt cx="638189" cy="736588"/>
          </a:xfrm>
        </p:grpSpPr>
        <p:pic>
          <p:nvPicPr>
            <p:cNvPr id="79" name="Image 78">
              <a:extLst>
                <a:ext uri="{FF2B5EF4-FFF2-40B4-BE49-F238E27FC236}">
                  <a16:creationId xmlns:a16="http://schemas.microsoft.com/office/drawing/2014/main" id="{D8B0E81B-1A97-E1A6-B46D-0FF0F03D56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358881" y="5222865"/>
              <a:ext cx="300613" cy="359604"/>
            </a:xfrm>
            <a:prstGeom prst="rect">
              <a:avLst/>
            </a:prstGeom>
          </p:spPr>
        </p:pic>
        <p:sp>
          <p:nvSpPr>
            <p:cNvPr id="80" name="ZoneTexte 79">
              <a:extLst>
                <a:ext uri="{FF2B5EF4-FFF2-40B4-BE49-F238E27FC236}">
                  <a16:creationId xmlns:a16="http://schemas.microsoft.com/office/drawing/2014/main" id="{2DD91554-C956-7F16-8B05-2FC1B09AEC8B}"/>
                </a:ext>
              </a:extLst>
            </p:cNvPr>
            <p:cNvSpPr txBox="1"/>
            <p:nvPr/>
          </p:nvSpPr>
          <p:spPr>
            <a:xfrm>
              <a:off x="200011" y="5498730"/>
              <a:ext cx="638189" cy="460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9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Audio source </a:t>
              </a:r>
            </a:p>
          </p:txBody>
        </p:sp>
      </p:grpSp>
      <p:cxnSp>
        <p:nvCxnSpPr>
          <p:cNvPr id="81" name="Connecteur droit avec flèche 80">
            <a:extLst>
              <a:ext uri="{FF2B5EF4-FFF2-40B4-BE49-F238E27FC236}">
                <a16:creationId xmlns:a16="http://schemas.microsoft.com/office/drawing/2014/main" id="{599C7D55-E1F3-D4B7-D493-FC55F5191D59}"/>
              </a:ext>
            </a:extLst>
          </p:cNvPr>
          <p:cNvCxnSpPr>
            <a:cxnSpLocks/>
            <a:stCxn id="77" idx="3"/>
          </p:cNvCxnSpPr>
          <p:nvPr/>
        </p:nvCxnSpPr>
        <p:spPr>
          <a:xfrm>
            <a:off x="823819" y="2148221"/>
            <a:ext cx="2758621" cy="1062851"/>
          </a:xfrm>
          <a:prstGeom prst="straightConnector1">
            <a:avLst/>
          </a:prstGeom>
          <a:ln w="190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Connecteur droit avec flèche 83">
            <a:extLst>
              <a:ext uri="{FF2B5EF4-FFF2-40B4-BE49-F238E27FC236}">
                <a16:creationId xmlns:a16="http://schemas.microsoft.com/office/drawing/2014/main" id="{32BD265B-D971-32F1-EF83-71A565D7E6B4}"/>
              </a:ext>
            </a:extLst>
          </p:cNvPr>
          <p:cNvCxnSpPr>
            <a:cxnSpLocks/>
            <a:stCxn id="80" idx="3"/>
          </p:cNvCxnSpPr>
          <p:nvPr/>
        </p:nvCxnSpPr>
        <p:spPr>
          <a:xfrm>
            <a:off x="834534" y="2816503"/>
            <a:ext cx="2733633" cy="646441"/>
          </a:xfrm>
          <a:prstGeom prst="straightConnector1">
            <a:avLst/>
          </a:prstGeom>
          <a:ln w="190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ZoneTexte 86">
            <a:extLst>
              <a:ext uri="{FF2B5EF4-FFF2-40B4-BE49-F238E27FC236}">
                <a16:creationId xmlns:a16="http://schemas.microsoft.com/office/drawing/2014/main" id="{81A2BB20-CFB2-CBB1-8923-916A7CEB917B}"/>
              </a:ext>
            </a:extLst>
          </p:cNvPr>
          <p:cNvSpPr txBox="1"/>
          <p:nvPr/>
        </p:nvSpPr>
        <p:spPr>
          <a:xfrm>
            <a:off x="1357466" y="3402180"/>
            <a:ext cx="1083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DECT 2020 NR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FC1E6056-1DA0-19C3-3377-EB9C942A9EAD}"/>
              </a:ext>
            </a:extLst>
          </p:cNvPr>
          <p:cNvSpPr txBox="1"/>
          <p:nvPr/>
        </p:nvSpPr>
        <p:spPr>
          <a:xfrm>
            <a:off x="731351" y="1775843"/>
            <a:ext cx="14856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German </a:t>
            </a: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commentary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9" name="ZoneTexte 88">
            <a:extLst>
              <a:ext uri="{FF2B5EF4-FFF2-40B4-BE49-F238E27FC236}">
                <a16:creationId xmlns:a16="http://schemas.microsoft.com/office/drawing/2014/main" id="{FBD7BFAB-3C16-A930-76D3-45C6BD4A5705}"/>
              </a:ext>
            </a:extLst>
          </p:cNvPr>
          <p:cNvSpPr txBox="1"/>
          <p:nvPr/>
        </p:nvSpPr>
        <p:spPr>
          <a:xfrm>
            <a:off x="731351" y="2526481"/>
            <a:ext cx="14856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French </a:t>
            </a: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commentary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0" name="Connecteur droit avec flèche 89">
            <a:extLst>
              <a:ext uri="{FF2B5EF4-FFF2-40B4-BE49-F238E27FC236}">
                <a16:creationId xmlns:a16="http://schemas.microsoft.com/office/drawing/2014/main" id="{B686F4AF-3FE2-ACCC-EA34-B6A591577BC7}"/>
              </a:ext>
            </a:extLst>
          </p:cNvPr>
          <p:cNvCxnSpPr>
            <a:cxnSpLocks/>
          </p:cNvCxnSpPr>
          <p:nvPr/>
        </p:nvCxnSpPr>
        <p:spPr>
          <a:xfrm flipV="1">
            <a:off x="2447634" y="3792007"/>
            <a:ext cx="1134806" cy="834037"/>
          </a:xfrm>
          <a:prstGeom prst="straightConnector1">
            <a:avLst/>
          </a:prstGeom>
          <a:ln w="190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ZoneTexte 92">
            <a:extLst>
              <a:ext uri="{FF2B5EF4-FFF2-40B4-BE49-F238E27FC236}">
                <a16:creationId xmlns:a16="http://schemas.microsoft.com/office/drawing/2014/main" id="{BEEB8A3C-18F1-3764-7C2C-F6BB2C1E5CDE}"/>
              </a:ext>
            </a:extLst>
          </p:cNvPr>
          <p:cNvSpPr txBox="1"/>
          <p:nvPr/>
        </p:nvSpPr>
        <p:spPr>
          <a:xfrm>
            <a:off x="2661114" y="4459614"/>
            <a:ext cx="148560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5.1 audio </a:t>
            </a:r>
            <a:r>
              <a:rPr kumimoji="0" lang="fr-FR" sz="1000" b="0" i="0" u="none" strike="noStrike" kern="1200" cap="none" spc="0" normalizeH="0" baseline="0" noProof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bed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4" name="ZoneTexte 93">
            <a:extLst>
              <a:ext uri="{FF2B5EF4-FFF2-40B4-BE49-F238E27FC236}">
                <a16:creationId xmlns:a16="http://schemas.microsoft.com/office/drawing/2014/main" id="{68372328-8D0F-C1DD-4A20-B9EB095D1DAD}"/>
              </a:ext>
            </a:extLst>
          </p:cNvPr>
          <p:cNvSpPr txBox="1"/>
          <p:nvPr/>
        </p:nvSpPr>
        <p:spPr>
          <a:xfrm>
            <a:off x="4916468" y="3225889"/>
            <a:ext cx="7656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ST2110</a:t>
            </a:r>
          </a:p>
        </p:txBody>
      </p:sp>
      <p:pic>
        <p:nvPicPr>
          <p:cNvPr id="97" name="Image 96">
            <a:extLst>
              <a:ext uri="{FF2B5EF4-FFF2-40B4-BE49-F238E27FC236}">
                <a16:creationId xmlns:a16="http://schemas.microsoft.com/office/drawing/2014/main" id="{7B7C03CA-0CB9-0490-9E61-0F88FDFCF12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1913"/>
          <a:stretch/>
        </p:blipFill>
        <p:spPr>
          <a:xfrm>
            <a:off x="8442822" y="2845240"/>
            <a:ext cx="953232" cy="445343"/>
          </a:xfrm>
          <a:prstGeom prst="rect">
            <a:avLst/>
          </a:prstGeom>
        </p:spPr>
      </p:pic>
      <p:pic>
        <p:nvPicPr>
          <p:cNvPr id="108" name="Image 107">
            <a:extLst>
              <a:ext uri="{FF2B5EF4-FFF2-40B4-BE49-F238E27FC236}">
                <a16:creationId xmlns:a16="http://schemas.microsoft.com/office/drawing/2014/main" id="{54EE8286-CF30-0438-EEB6-DE7EF4408E87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6530" t="11829" r="2705" b="3905"/>
          <a:stretch/>
        </p:blipFill>
        <p:spPr>
          <a:xfrm>
            <a:off x="10829351" y="2134851"/>
            <a:ext cx="347649" cy="275843"/>
          </a:xfrm>
          <a:prstGeom prst="rect">
            <a:avLst/>
          </a:prstGeom>
        </p:spPr>
      </p:pic>
      <p:pic>
        <p:nvPicPr>
          <p:cNvPr id="109" name="Image 108">
            <a:extLst>
              <a:ext uri="{FF2B5EF4-FFF2-40B4-BE49-F238E27FC236}">
                <a16:creationId xmlns:a16="http://schemas.microsoft.com/office/drawing/2014/main" id="{27930792-0C9C-701C-7AC4-80288FCBA863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6530" t="11829" r="2705" b="3905"/>
          <a:stretch/>
        </p:blipFill>
        <p:spPr>
          <a:xfrm>
            <a:off x="11278192" y="2756247"/>
            <a:ext cx="347649" cy="275843"/>
          </a:xfrm>
          <a:prstGeom prst="rect">
            <a:avLst/>
          </a:prstGeom>
        </p:spPr>
      </p:pic>
      <p:pic>
        <p:nvPicPr>
          <p:cNvPr id="110" name="Image 109">
            <a:extLst>
              <a:ext uri="{FF2B5EF4-FFF2-40B4-BE49-F238E27FC236}">
                <a16:creationId xmlns:a16="http://schemas.microsoft.com/office/drawing/2014/main" id="{B01EEFAA-738C-0D39-414A-BCDA3D8145C2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6530" t="11829" r="2705" b="3905"/>
          <a:stretch/>
        </p:blipFill>
        <p:spPr>
          <a:xfrm>
            <a:off x="11234459" y="3613680"/>
            <a:ext cx="347649" cy="275843"/>
          </a:xfrm>
          <a:prstGeom prst="rect">
            <a:avLst/>
          </a:prstGeom>
        </p:spPr>
      </p:pic>
      <p:pic>
        <p:nvPicPr>
          <p:cNvPr id="111" name="Image 110">
            <a:extLst>
              <a:ext uri="{FF2B5EF4-FFF2-40B4-BE49-F238E27FC236}">
                <a16:creationId xmlns:a16="http://schemas.microsoft.com/office/drawing/2014/main" id="{2617DB34-A32D-50E0-E3D9-A49BE1BACDF6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6530" t="11829" r="2705" b="3905"/>
          <a:stretch/>
        </p:blipFill>
        <p:spPr>
          <a:xfrm>
            <a:off x="10979721" y="4383097"/>
            <a:ext cx="347649" cy="275843"/>
          </a:xfrm>
          <a:prstGeom prst="rect">
            <a:avLst/>
          </a:prstGeom>
        </p:spPr>
      </p:pic>
      <p:pic>
        <p:nvPicPr>
          <p:cNvPr id="112" name="Image 111">
            <a:extLst>
              <a:ext uri="{FF2B5EF4-FFF2-40B4-BE49-F238E27FC236}">
                <a16:creationId xmlns:a16="http://schemas.microsoft.com/office/drawing/2014/main" id="{86684D4F-1534-2956-8C2F-15E3EEA46C32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6530" t="11829" r="2705" b="3905"/>
          <a:stretch/>
        </p:blipFill>
        <p:spPr>
          <a:xfrm>
            <a:off x="10422303" y="4872897"/>
            <a:ext cx="347649" cy="275843"/>
          </a:xfrm>
          <a:prstGeom prst="rect">
            <a:avLst/>
          </a:prstGeom>
        </p:spPr>
      </p:pic>
      <p:cxnSp>
        <p:nvCxnSpPr>
          <p:cNvPr id="113" name="Connecteur droit avec flèche 112">
            <a:extLst>
              <a:ext uri="{FF2B5EF4-FFF2-40B4-BE49-F238E27FC236}">
                <a16:creationId xmlns:a16="http://schemas.microsoft.com/office/drawing/2014/main" id="{891A7E4F-001E-3EDE-3213-1E1FB571A525}"/>
              </a:ext>
            </a:extLst>
          </p:cNvPr>
          <p:cNvCxnSpPr>
            <a:cxnSpLocks/>
            <a:stCxn id="21" idx="3"/>
          </p:cNvCxnSpPr>
          <p:nvPr/>
        </p:nvCxnSpPr>
        <p:spPr>
          <a:xfrm flipV="1">
            <a:off x="10588950" y="2464169"/>
            <a:ext cx="286288" cy="935232"/>
          </a:xfrm>
          <a:prstGeom prst="straightConnector1">
            <a:avLst/>
          </a:prstGeom>
          <a:ln w="190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necteur droit avec flèche 116">
            <a:extLst>
              <a:ext uri="{FF2B5EF4-FFF2-40B4-BE49-F238E27FC236}">
                <a16:creationId xmlns:a16="http://schemas.microsoft.com/office/drawing/2014/main" id="{431763ED-440F-1126-79A9-DB1AFFED535F}"/>
              </a:ext>
            </a:extLst>
          </p:cNvPr>
          <p:cNvCxnSpPr>
            <a:cxnSpLocks/>
            <a:stCxn id="21" idx="3"/>
          </p:cNvCxnSpPr>
          <p:nvPr/>
        </p:nvCxnSpPr>
        <p:spPr>
          <a:xfrm flipV="1">
            <a:off x="10588950" y="2983713"/>
            <a:ext cx="588050" cy="415688"/>
          </a:xfrm>
          <a:prstGeom prst="straightConnector1">
            <a:avLst/>
          </a:prstGeom>
          <a:ln w="190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onnecteur droit avec flèche 119">
            <a:extLst>
              <a:ext uri="{FF2B5EF4-FFF2-40B4-BE49-F238E27FC236}">
                <a16:creationId xmlns:a16="http://schemas.microsoft.com/office/drawing/2014/main" id="{AC07F65B-134A-BB0C-BCDB-8D8499118E23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10588950" y="3399401"/>
            <a:ext cx="548903" cy="308986"/>
          </a:xfrm>
          <a:prstGeom prst="straightConnector1">
            <a:avLst/>
          </a:prstGeom>
          <a:ln w="190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Connecteur droit avec flèche 122">
            <a:extLst>
              <a:ext uri="{FF2B5EF4-FFF2-40B4-BE49-F238E27FC236}">
                <a16:creationId xmlns:a16="http://schemas.microsoft.com/office/drawing/2014/main" id="{3F4400BC-F678-767D-1B36-75E16728383B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10588950" y="3399401"/>
            <a:ext cx="362005" cy="1002135"/>
          </a:xfrm>
          <a:prstGeom prst="straightConnector1">
            <a:avLst/>
          </a:prstGeom>
          <a:ln w="190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eur droit avec flèche 125">
            <a:extLst>
              <a:ext uri="{FF2B5EF4-FFF2-40B4-BE49-F238E27FC236}">
                <a16:creationId xmlns:a16="http://schemas.microsoft.com/office/drawing/2014/main" id="{D07CA8C6-AFA4-A5E2-0D39-91B1B9E3345C}"/>
              </a:ext>
            </a:extLst>
          </p:cNvPr>
          <p:cNvCxnSpPr>
            <a:cxnSpLocks/>
            <a:stCxn id="21" idx="3"/>
          </p:cNvCxnSpPr>
          <p:nvPr/>
        </p:nvCxnSpPr>
        <p:spPr>
          <a:xfrm>
            <a:off x="10588950" y="3399401"/>
            <a:ext cx="0" cy="1306434"/>
          </a:xfrm>
          <a:prstGeom prst="straightConnector1">
            <a:avLst/>
          </a:prstGeom>
          <a:ln w="190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ZoneTexte 128">
            <a:extLst>
              <a:ext uri="{FF2B5EF4-FFF2-40B4-BE49-F238E27FC236}">
                <a16:creationId xmlns:a16="http://schemas.microsoft.com/office/drawing/2014/main" id="{19B07473-BDBB-958D-01DB-3AB73C0EC0D4}"/>
              </a:ext>
            </a:extLst>
          </p:cNvPr>
          <p:cNvSpPr txBox="1"/>
          <p:nvPr/>
        </p:nvSpPr>
        <p:spPr>
          <a:xfrm>
            <a:off x="9692300" y="2477374"/>
            <a:ext cx="10835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DECT 2020 NR</a:t>
            </a:r>
          </a:p>
        </p:txBody>
      </p:sp>
      <p:sp>
        <p:nvSpPr>
          <p:cNvPr id="4" name="Espace réservé du contenu 4">
            <a:extLst>
              <a:ext uri="{FF2B5EF4-FFF2-40B4-BE49-F238E27FC236}">
                <a16:creationId xmlns:a16="http://schemas.microsoft.com/office/drawing/2014/main" id="{8D787A06-A038-CD79-ECE7-F49023A97869}"/>
              </a:ext>
            </a:extLst>
          </p:cNvPr>
          <p:cNvSpPr txBox="1">
            <a:spLocks/>
          </p:cNvSpPr>
          <p:nvPr/>
        </p:nvSpPr>
        <p:spPr>
          <a:xfrm>
            <a:off x="3055939" y="5089268"/>
            <a:ext cx="7094323" cy="158616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Calibri" panose="020F0502020204030204" pitchFamily="34" charset="0"/>
              <a:buChar char="−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/>
              <a:t>Achieved so far</a:t>
            </a:r>
          </a:p>
          <a:p>
            <a:pPr>
              <a:buFontTx/>
              <a:buChar char="-"/>
            </a:pPr>
            <a:r>
              <a:rPr lang="en-US" sz="1600" dirty="0"/>
              <a:t>ST2110 dynamic metadata (S-ADM) support</a:t>
            </a:r>
          </a:p>
          <a:p>
            <a:pPr>
              <a:buFontTx/>
              <a:buChar char="-"/>
            </a:pPr>
            <a:r>
              <a:rPr lang="en-US" sz="1600" dirty="0"/>
              <a:t>Live MPEG-H 3D encoding with dynamic configuration changes (metadata-driven)</a:t>
            </a:r>
          </a:p>
          <a:p>
            <a:pPr>
              <a:buFontTx/>
              <a:buChar char="-"/>
            </a:pPr>
            <a:r>
              <a:rPr lang="en-US" sz="1600" dirty="0"/>
              <a:t>DASH and HLS fMP4 packaging with high- and low-level signalization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1610FD0B-BF45-6180-E388-2E393F06332F}"/>
              </a:ext>
            </a:extLst>
          </p:cNvPr>
          <p:cNvSpPr/>
          <p:nvPr/>
        </p:nvSpPr>
        <p:spPr>
          <a:xfrm>
            <a:off x="2423535" y="4973922"/>
            <a:ext cx="7899500" cy="1745342"/>
          </a:xfrm>
          <a:prstGeom prst="roundRect">
            <a:avLst/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22714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9E5C91D-410B-E5F1-53DC-7CE52DEEB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Ultra Low </a:t>
            </a:r>
            <a:r>
              <a:rPr lang="fr-FR" dirty="0" err="1"/>
              <a:t>Latency</a:t>
            </a:r>
            <a:r>
              <a:rPr lang="fr-FR" dirty="0"/>
              <a:t> (ULL) </a:t>
            </a:r>
            <a:r>
              <a:rPr lang="fr-FR" dirty="0" err="1"/>
              <a:t>video</a:t>
            </a:r>
            <a:r>
              <a:rPr lang="fr-FR" dirty="0"/>
              <a:t> </a:t>
            </a:r>
            <a:r>
              <a:rPr lang="fr-FR" dirty="0" err="1"/>
              <a:t>suitable</a:t>
            </a:r>
            <a:r>
              <a:rPr lang="fr-FR" dirty="0"/>
              <a:t> for DECT NR</a:t>
            </a:r>
            <a:r>
              <a:rPr lang="fr-FR"/>
              <a:t>+</a:t>
            </a:r>
            <a:r>
              <a:rPr lang="fr-FR" dirty="0"/>
              <a:t> 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D93B7371-9B8D-0AD7-EBC0-6EE8BD0EA7B6}"/>
              </a:ext>
            </a:extLst>
          </p:cNvPr>
          <p:cNvGrpSpPr/>
          <p:nvPr/>
        </p:nvGrpSpPr>
        <p:grpSpPr>
          <a:xfrm>
            <a:off x="1295400" y="1790699"/>
            <a:ext cx="10372725" cy="4515163"/>
            <a:chOff x="647034" y="692177"/>
            <a:chExt cx="12296949" cy="5614344"/>
          </a:xfrm>
        </p:grpSpPr>
        <p:pic>
          <p:nvPicPr>
            <p:cNvPr id="1030" name="Picture 6" descr="MGW ACE Decoder | MEDIAEDGE">
              <a:extLst>
                <a:ext uri="{FF2B5EF4-FFF2-40B4-BE49-F238E27FC236}">
                  <a16:creationId xmlns:a16="http://schemas.microsoft.com/office/drawing/2014/main" id="{6AA7A109-D8D3-3910-8F42-F65F7F1894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70409" y="2143812"/>
              <a:ext cx="1442021" cy="9474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Sony Bravia X95L mini-LED vs. TCL QM8 QLED: an unfair fight | Digital Trends">
              <a:extLst>
                <a:ext uri="{FF2B5EF4-FFF2-40B4-BE49-F238E27FC236}">
                  <a16:creationId xmlns:a16="http://schemas.microsoft.com/office/drawing/2014/main" id="{275623DC-22BB-9A71-3B28-7175BBBA388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01" r="49536" b="34135"/>
            <a:stretch/>
          </p:blipFill>
          <p:spPr bwMode="auto">
            <a:xfrm>
              <a:off x="9600750" y="2043723"/>
              <a:ext cx="1442020" cy="901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12" descr="What is LAN (Local Area Network)? | Webopedia">
              <a:extLst>
                <a:ext uri="{FF2B5EF4-FFF2-40B4-BE49-F238E27FC236}">
                  <a16:creationId xmlns:a16="http://schemas.microsoft.com/office/drawing/2014/main" id="{3DEBBEB2-BD1F-DD59-0A5D-04446DCA45B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091" t="28604" r="19742" b="24081"/>
            <a:stretch/>
          </p:blipFill>
          <p:spPr bwMode="auto">
            <a:xfrm>
              <a:off x="4581852" y="2143812"/>
              <a:ext cx="2872297" cy="1910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2" name="Picture 8" descr="Mise à jour de VLC Media Player 3.0.11, 12ème version de VLC Vetinari">
              <a:extLst>
                <a:ext uri="{FF2B5EF4-FFF2-40B4-BE49-F238E27FC236}">
                  <a16:creationId xmlns:a16="http://schemas.microsoft.com/office/drawing/2014/main" id="{FE7D1BFF-A30A-20C8-52CA-DB66849F92F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27"/>
            <a:stretch/>
          </p:blipFill>
          <p:spPr bwMode="auto">
            <a:xfrm>
              <a:off x="8131113" y="4323843"/>
              <a:ext cx="984377" cy="646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10" descr="Sony Bravia X95L mini-LED vs. TCL QM8 QLED: an unfair fight | Digital Trends">
              <a:extLst>
                <a:ext uri="{FF2B5EF4-FFF2-40B4-BE49-F238E27FC236}">
                  <a16:creationId xmlns:a16="http://schemas.microsoft.com/office/drawing/2014/main" id="{14BC759C-236C-54CD-62CF-35F7A9853B0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36" t="9501" b="34135"/>
            <a:stretch/>
          </p:blipFill>
          <p:spPr bwMode="auto">
            <a:xfrm>
              <a:off x="9600750" y="3411106"/>
              <a:ext cx="1442020" cy="901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6694D988-289D-0154-1657-5742675F5055}"/>
                </a:ext>
              </a:extLst>
            </p:cNvPr>
            <p:cNvSpPr txBox="1"/>
            <p:nvPr/>
          </p:nvSpPr>
          <p:spPr>
            <a:xfrm>
              <a:off x="857802" y="3618462"/>
              <a:ext cx="129614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Video</a:t>
              </a:r>
              <a:r>
                <a: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Source</a:t>
              </a:r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DB500523-483D-9A04-A53D-9F213DA2AC31}"/>
                </a:ext>
              </a:extLst>
            </p:cNvPr>
            <p:cNvSpPr txBox="1"/>
            <p:nvPr/>
          </p:nvSpPr>
          <p:spPr>
            <a:xfrm>
              <a:off x="2767534" y="4011092"/>
              <a:ext cx="17895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VITEC PICO+ </a:t>
              </a:r>
              <a:r>
                <a:rPr kumimoji="0" lang="fr-FR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Video</a:t>
              </a:r>
              <a:r>
                <a: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encoder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AC5C4027-E841-6E77-115C-32C0063E6AC2}"/>
                </a:ext>
              </a:extLst>
            </p:cNvPr>
            <p:cNvSpPr txBox="1"/>
            <p:nvPr/>
          </p:nvSpPr>
          <p:spPr>
            <a:xfrm>
              <a:off x="5323528" y="4686041"/>
              <a:ext cx="15015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1 </a:t>
              </a:r>
              <a:r>
                <a:rPr kumimoji="0" lang="fr-FR" sz="1800" b="0" i="0" u="none" strike="noStrike" kern="1200" cap="none" spc="0" normalizeH="0" baseline="0" noProof="0" err="1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GbE</a:t>
              </a:r>
              <a:r>
                <a: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LAN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1BA1296C-E438-48E3-E804-84345EDECE98}"/>
                </a:ext>
              </a:extLst>
            </p:cNvPr>
            <p:cNvSpPr txBox="1"/>
            <p:nvPr/>
          </p:nvSpPr>
          <p:spPr>
            <a:xfrm>
              <a:off x="7670409" y="4960451"/>
              <a:ext cx="1582516" cy="65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PC </a:t>
              </a:r>
              <a:r>
                <a:rPr kumimoji="0" lang="fr-F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with</a:t>
              </a:r>
              <a:r>
                <a:rPr kumimoji="0" lang="fr-FR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ULL VLC playback</a:t>
              </a:r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972D2ED8-A6FF-2C4C-7BEF-66C2666A4151}"/>
                </a:ext>
              </a:extLst>
            </p:cNvPr>
            <p:cNvSpPr txBox="1"/>
            <p:nvPr/>
          </p:nvSpPr>
          <p:spPr>
            <a:xfrm>
              <a:off x="7654947" y="2942021"/>
              <a:ext cx="1597978" cy="612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VITEC</a:t>
              </a:r>
              <a:r>
                <a:rPr kumimoji="0" lang="fr-FR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fr-F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ACE </a:t>
              </a:r>
              <a:r>
                <a:rPr kumimoji="0" lang="fr-F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Video</a:t>
              </a:r>
              <a:r>
                <a:rPr kumimoji="0" lang="fr-FR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fr-FR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Decoder</a:t>
              </a: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453F3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1" name="Picture 10" descr="Sony Bravia X95L mini-LED vs. TCL QM8 QLED: an unfair fight | Digital Trends">
              <a:extLst>
                <a:ext uri="{FF2B5EF4-FFF2-40B4-BE49-F238E27FC236}">
                  <a16:creationId xmlns:a16="http://schemas.microsoft.com/office/drawing/2014/main" id="{259FCD73-2B25-5861-10F5-5F8A3C47D2D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01" r="49536" b="34135"/>
            <a:stretch/>
          </p:blipFill>
          <p:spPr bwMode="auto">
            <a:xfrm>
              <a:off x="9600750" y="692177"/>
              <a:ext cx="1442020" cy="901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02508E6E-DA43-3CD0-01B7-00D17CA2123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7034" y="2385846"/>
              <a:ext cx="1717681" cy="1174591"/>
            </a:xfrm>
            <a:prstGeom prst="rect">
              <a:avLst/>
            </a:prstGeom>
          </p:spPr>
        </p:pic>
        <p:pic>
          <p:nvPicPr>
            <p:cNvPr id="13" name="Image 12" descr="Une image contenant Ingénierie électronique, Composant électronique, Composant de circuit, Appareils électroniques&#10;&#10;Description générée automatiquement">
              <a:extLst>
                <a:ext uri="{FF2B5EF4-FFF2-40B4-BE49-F238E27FC236}">
                  <a16:creationId xmlns:a16="http://schemas.microsoft.com/office/drawing/2014/main" id="{6C129DC9-1B26-A3F0-867E-772EC714AB6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681448" y="2324151"/>
              <a:ext cx="1855192" cy="1302921"/>
            </a:xfrm>
            <a:prstGeom prst="rect">
              <a:avLst/>
            </a:prstGeom>
          </p:spPr>
        </p:pic>
        <p:cxnSp>
          <p:nvCxnSpPr>
            <p:cNvPr id="15" name="Connecteur : en angle 14">
              <a:extLst>
                <a:ext uri="{FF2B5EF4-FFF2-40B4-BE49-F238E27FC236}">
                  <a16:creationId xmlns:a16="http://schemas.microsoft.com/office/drawing/2014/main" id="{5556A2D8-9DEA-4D69-4F12-38707C3D55DE}"/>
                </a:ext>
              </a:extLst>
            </p:cNvPr>
            <p:cNvCxnSpPr>
              <a:cxnSpLocks/>
              <a:endCxn id="11" idx="1"/>
            </p:cNvCxnSpPr>
            <p:nvPr/>
          </p:nvCxnSpPr>
          <p:spPr>
            <a:xfrm flipV="1">
              <a:off x="2364715" y="1143145"/>
              <a:ext cx="7236035" cy="1422385"/>
            </a:xfrm>
            <a:prstGeom prst="bentConnector3">
              <a:avLst>
                <a:gd name="adj1" fmla="val 1953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F9A241BD-AEC7-6D97-3D19-E2CDFAB16936}"/>
                </a:ext>
              </a:extLst>
            </p:cNvPr>
            <p:cNvCxnSpPr>
              <a:cxnSpLocks/>
              <a:stCxn id="12" idx="3"/>
              <a:endCxn id="13" idx="1"/>
            </p:cNvCxnSpPr>
            <p:nvPr/>
          </p:nvCxnSpPr>
          <p:spPr>
            <a:xfrm>
              <a:off x="2364715" y="2973142"/>
              <a:ext cx="316733" cy="24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6" name="Picture 12" descr="What is LAN (Local Area Network)? | Webopedia">
              <a:extLst>
                <a:ext uri="{FF2B5EF4-FFF2-40B4-BE49-F238E27FC236}">
                  <a16:creationId xmlns:a16="http://schemas.microsoft.com/office/drawing/2014/main" id="{9C74A211-29E8-6E0D-C93B-1C1CF6EE698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325" t="39667" b="40093"/>
            <a:stretch/>
          </p:blipFill>
          <p:spPr bwMode="auto">
            <a:xfrm>
              <a:off x="8053680" y="3502115"/>
              <a:ext cx="923880" cy="817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Flèche : courbe vers la gauche 26">
              <a:extLst>
                <a:ext uri="{FF2B5EF4-FFF2-40B4-BE49-F238E27FC236}">
                  <a16:creationId xmlns:a16="http://schemas.microsoft.com/office/drawing/2014/main" id="{6E1E0956-654B-8160-1CE0-FEDDF5247DEC}"/>
                </a:ext>
              </a:extLst>
            </p:cNvPr>
            <p:cNvSpPr/>
            <p:nvPr/>
          </p:nvSpPr>
          <p:spPr>
            <a:xfrm>
              <a:off x="11042770" y="1161896"/>
              <a:ext cx="347825" cy="1223950"/>
            </a:xfrm>
            <a:prstGeom prst="curvedLef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453F3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lèche : courbe vers la gauche 27">
              <a:extLst>
                <a:ext uri="{FF2B5EF4-FFF2-40B4-BE49-F238E27FC236}">
                  <a16:creationId xmlns:a16="http://schemas.microsoft.com/office/drawing/2014/main" id="{0F36E16E-F4C7-9564-FDB8-ED3B9DA868BE}"/>
                </a:ext>
              </a:extLst>
            </p:cNvPr>
            <p:cNvSpPr/>
            <p:nvPr/>
          </p:nvSpPr>
          <p:spPr>
            <a:xfrm>
              <a:off x="11034655" y="1161896"/>
              <a:ext cx="347825" cy="2600280"/>
            </a:xfrm>
            <a:prstGeom prst="curvedLeft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453F3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155CAEC5-96E0-A46E-F55E-9894D0579101}"/>
                </a:ext>
              </a:extLst>
            </p:cNvPr>
            <p:cNvSpPr txBox="1"/>
            <p:nvPr/>
          </p:nvSpPr>
          <p:spPr>
            <a:xfrm>
              <a:off x="11349574" y="1754984"/>
              <a:ext cx="1221774" cy="918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HW </a:t>
              </a:r>
              <a:r>
                <a:rPr kumimoji="0" lang="fr-F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decoding</a:t>
              </a:r>
              <a:r>
                <a:rPr kumimoji="0" lang="fr-FR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fr-F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delay</a:t>
              </a: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453F3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6013E4AF-56BC-FDAF-3F2D-910D9909B1CC}"/>
                </a:ext>
              </a:extLst>
            </p:cNvPr>
            <p:cNvSpPr txBox="1"/>
            <p:nvPr/>
          </p:nvSpPr>
          <p:spPr>
            <a:xfrm>
              <a:off x="11277568" y="3257740"/>
              <a:ext cx="1666415" cy="650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SW </a:t>
              </a:r>
              <a:r>
                <a:rPr kumimoji="0" lang="fr-F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decoding</a:t>
              </a:r>
              <a:r>
                <a:rPr kumimoji="0" lang="fr-FR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fr-FR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453F3A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delay</a:t>
              </a: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453F3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Espace réservé du contenu 1">
              <a:extLst>
                <a:ext uri="{FF2B5EF4-FFF2-40B4-BE49-F238E27FC236}">
                  <a16:creationId xmlns:a16="http://schemas.microsoft.com/office/drawing/2014/main" id="{B715A255-60DC-405D-1B76-3A56FE496253}"/>
                </a:ext>
              </a:extLst>
            </p:cNvPr>
            <p:cNvSpPr txBox="1">
              <a:spLocks/>
            </p:cNvSpPr>
            <p:nvPr/>
          </p:nvSpPr>
          <p:spPr>
            <a:xfrm>
              <a:off x="1153794" y="5937188"/>
              <a:ext cx="10368780" cy="36933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rgbClr val="F47937"/>
                </a:buClr>
                <a:buSzPct val="70000"/>
                <a:buFont typeface="Arial" panose="020B0604020202020204" pitchFamily="34" charset="0"/>
                <a:buChar char="•"/>
                <a:defRPr sz="2800" kern="1200">
                  <a:solidFill>
                    <a:schemeClr val="accent3">
                      <a:lumMod val="50000"/>
                    </a:schemeClr>
                  </a:solidFill>
                  <a:latin typeface="+mj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F47937"/>
                </a:buClr>
                <a:buSzPct val="70000"/>
                <a:buFont typeface="Arial" panose="020B0604020202020204" pitchFamily="34" charset="0"/>
                <a:buChar char="•"/>
                <a:defRPr sz="2400" kern="1200">
                  <a:solidFill>
                    <a:schemeClr val="accent3">
                      <a:lumMod val="50000"/>
                    </a:schemeClr>
                  </a:solidFill>
                  <a:latin typeface="+mj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F47937"/>
                </a:buClr>
                <a:buSzPct val="70000"/>
                <a:buFont typeface="Arial" panose="020B0604020202020204" pitchFamily="34" charset="0"/>
                <a:buChar char="•"/>
                <a:defRPr sz="2000" kern="1200">
                  <a:solidFill>
                    <a:schemeClr val="accent3">
                      <a:lumMod val="50000"/>
                    </a:schemeClr>
                  </a:solidFill>
                  <a:latin typeface="+mj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F47937"/>
                </a:buClr>
                <a:buSzPct val="70000"/>
                <a:buFont typeface="Arial" panose="020B0604020202020204" pitchFamily="34" charset="0"/>
                <a:buChar char="•"/>
                <a:defRPr sz="1800" kern="1200">
                  <a:solidFill>
                    <a:schemeClr val="accent3">
                      <a:lumMod val="50000"/>
                    </a:schemeClr>
                  </a:solidFill>
                  <a:latin typeface="+mj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rgbClr val="F47937"/>
                </a:buClr>
                <a:buSzPct val="70000"/>
                <a:buFont typeface="Arial" panose="020B0604020202020204" pitchFamily="34" charset="0"/>
                <a:buChar char="•"/>
                <a:defRPr sz="1800" kern="1200">
                  <a:solidFill>
                    <a:schemeClr val="accent3">
                      <a:lumMod val="50000"/>
                    </a:schemeClr>
                  </a:solidFill>
                  <a:latin typeface="+mj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1">
                <a:buSzPct val="100000"/>
                <a:buFont typeface="Wingdings" panose="05000000000000000000" pitchFamily="2" charset="2"/>
                <a:buChar char="Ä"/>
              </a:pPr>
              <a:r>
                <a:rPr lang="fr-FR" i="1" dirty="0" err="1"/>
                <a:t>Latency</a:t>
              </a:r>
              <a:r>
                <a:rPr lang="fr-FR" i="1" dirty="0"/>
                <a:t> </a:t>
              </a:r>
              <a:r>
                <a:rPr lang="fr-FR" i="1" dirty="0" err="1"/>
                <a:t>observed</a:t>
              </a:r>
              <a:r>
                <a:rPr lang="fr-FR" i="1" dirty="0"/>
                <a:t> : 50 ms for HW </a:t>
              </a:r>
              <a:r>
                <a:rPr lang="fr-FR" i="1" dirty="0" err="1"/>
                <a:t>decode</a:t>
              </a:r>
              <a:r>
                <a:rPr lang="fr-FR" i="1" dirty="0"/>
                <a:t>, 380 ms for SW </a:t>
              </a:r>
              <a:r>
                <a:rPr lang="fr-FR" i="1" dirty="0" err="1"/>
                <a:t>decode</a:t>
              </a:r>
              <a:endParaRPr lang="fr-FR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192443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C38C2-3FC9-471A-F0C8-4F78F0F9AD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9282FC73-80CD-1679-D1D7-90BC18A106E7}"/>
              </a:ext>
            </a:extLst>
          </p:cNvPr>
          <p:cNvCxnSpPr>
            <a:cxnSpLocks/>
          </p:cNvCxnSpPr>
          <p:nvPr/>
        </p:nvCxnSpPr>
        <p:spPr>
          <a:xfrm flipH="1">
            <a:off x="823516" y="2257425"/>
            <a:ext cx="5159" cy="232156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>
            <a:extLst>
              <a:ext uri="{FF2B5EF4-FFF2-40B4-BE49-F238E27FC236}">
                <a16:creationId xmlns:a16="http://schemas.microsoft.com/office/drawing/2014/main" id="{4CC4B0C9-6FE7-5DFB-AF30-AD5097A1E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Takeaways </a:t>
            </a:r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8BD491-9ADE-160B-42C4-DB6ECFF2F8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/>
              <a:t>DECT NR</a:t>
            </a:r>
            <a:r>
              <a:rPr lang="en-US" b="1"/>
              <a:t>+</a:t>
            </a:r>
            <a:r>
              <a:rPr lang="en-US" b="1" dirty="0"/>
              <a:t> is a non cellular standard </a:t>
            </a:r>
            <a:r>
              <a:rPr lang="en-US" b="1"/>
              <a:t>developed</a:t>
            </a:r>
            <a:r>
              <a:rPr lang="en-US" b="1" dirty="0"/>
              <a:t> by small and medium European companies</a:t>
            </a:r>
          </a:p>
          <a:p>
            <a:pPr lvl="1"/>
            <a:r>
              <a:rPr lang="en-US" dirty="0"/>
              <a:t>Available chipsets optimized to </a:t>
            </a:r>
            <a:r>
              <a:rPr lang="en-US"/>
              <a:t>targeted </a:t>
            </a:r>
            <a:r>
              <a:rPr lang="en-US" dirty="0"/>
              <a:t>applications: simple and cost efficient</a:t>
            </a:r>
          </a:p>
          <a:p>
            <a:pPr lvl="1"/>
            <a:endParaRPr lang="en-US" dirty="0"/>
          </a:p>
          <a:p>
            <a:r>
              <a:rPr lang="en-US" b="1" dirty="0"/>
              <a:t>First result confirm enabling by DECT NR</a:t>
            </a:r>
            <a:r>
              <a:rPr lang="en-US" b="1"/>
              <a:t>+</a:t>
            </a:r>
            <a:r>
              <a:rPr lang="en-US" b="1" dirty="0"/>
              <a:t> of new applications </a:t>
            </a:r>
          </a:p>
          <a:p>
            <a:pPr lvl="1"/>
            <a:r>
              <a:rPr lang="en-US" dirty="0"/>
              <a:t>Development ongoing show that DECT NR</a:t>
            </a:r>
            <a:r>
              <a:rPr lang="en-US"/>
              <a:t>+</a:t>
            </a:r>
            <a:r>
              <a:rPr lang="en-US" dirty="0"/>
              <a:t> is well suited for the </a:t>
            </a:r>
            <a:r>
              <a:rPr lang="en-US"/>
              <a:t>targeted</a:t>
            </a:r>
            <a:r>
              <a:rPr lang="en-US" dirty="0"/>
              <a:t> applications</a:t>
            </a:r>
          </a:p>
          <a:p>
            <a:pPr lvl="1"/>
            <a:r>
              <a:rPr lang="en-US" dirty="0"/>
              <a:t>First performance evaluations</a:t>
            </a:r>
          </a:p>
          <a:p>
            <a:pPr lvl="1"/>
            <a:r>
              <a:rPr lang="en-US" dirty="0"/>
              <a:t>Already some results fed into the standard </a:t>
            </a:r>
            <a:r>
              <a:rPr lang="en-US"/>
              <a:t>(DECT-2020 NR) </a:t>
            </a:r>
            <a:r>
              <a:rPr lang="en-US" dirty="0"/>
              <a:t>for fixes and enhancements</a:t>
            </a:r>
          </a:p>
          <a:p>
            <a:pPr lvl="1"/>
            <a:r>
              <a:rPr lang="en-US" dirty="0"/>
              <a:t>More to come with (</a:t>
            </a:r>
            <a:r>
              <a:rPr lang="en-US"/>
              <a:t>full</a:t>
            </a:r>
            <a:r>
              <a:rPr lang="en-US" dirty="0"/>
              <a:t>) end to end demonstrators and further evaluations</a:t>
            </a:r>
          </a:p>
          <a:p>
            <a:endParaRPr lang="en-US" dirty="0"/>
          </a:p>
          <a:p>
            <a:r>
              <a:rPr lang="en-US" b="1" dirty="0">
                <a:ln cmpd="dbl">
                  <a:noFill/>
                </a:ln>
              </a:rPr>
              <a:t>MERCI’s Unique Approach - Potential example to follow in future on how to „fuel“ standards deployment</a:t>
            </a:r>
            <a:r>
              <a:rPr lang="en-US" b="1">
                <a:ln cmpd="dbl">
                  <a:noFill/>
                </a:ln>
              </a:rPr>
              <a:t>/development</a:t>
            </a:r>
            <a:r>
              <a:rPr lang="en-US" b="1" dirty="0">
                <a:ln cmpd="dbl">
                  <a:noFill/>
                </a:ln>
              </a:rPr>
              <a:t>?</a:t>
            </a:r>
          </a:p>
          <a:p>
            <a:pPr lvl="1"/>
            <a:r>
              <a:rPr lang="en-US" dirty="0">
                <a:ln cmpd="dbl">
                  <a:noFill/>
                </a:ln>
              </a:rPr>
              <a:t>Complete different industry sectors gather to evaluate, verify and develop the ecosystem to complement </a:t>
            </a:r>
            <a:r>
              <a:rPr lang="en-US">
                <a:ln cmpd="dbl">
                  <a:noFill/>
                </a:ln>
              </a:rPr>
              <a:t>a technology standard</a:t>
            </a:r>
            <a:endParaRPr lang="en-US" dirty="0">
              <a:ln cmpd="dbl">
                <a:noFill/>
              </a:ln>
            </a:endParaRP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0E90C9BB-5E35-2EA9-B37B-296E812214CA}"/>
              </a:ext>
            </a:extLst>
          </p:cNvPr>
          <p:cNvSpPr/>
          <p:nvPr/>
        </p:nvSpPr>
        <p:spPr>
          <a:xfrm>
            <a:off x="598885" y="1825625"/>
            <a:ext cx="449262" cy="431800"/>
          </a:xfrm>
          <a:prstGeom prst="ellipse">
            <a:avLst/>
          </a:prstGeom>
          <a:solidFill>
            <a:srgbClr val="023C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9A346D2D-8BFD-8EED-9213-230D427A5F80}"/>
              </a:ext>
            </a:extLst>
          </p:cNvPr>
          <p:cNvSpPr/>
          <p:nvPr/>
        </p:nvSpPr>
        <p:spPr>
          <a:xfrm>
            <a:off x="598885" y="2689226"/>
            <a:ext cx="449262" cy="431800"/>
          </a:xfrm>
          <a:prstGeom prst="ellipse">
            <a:avLst/>
          </a:prstGeom>
          <a:solidFill>
            <a:srgbClr val="E6000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7C3BFDA-78BF-20DF-5088-C6A30548818B}"/>
              </a:ext>
            </a:extLst>
          </p:cNvPr>
          <p:cNvSpPr/>
          <p:nvPr/>
        </p:nvSpPr>
        <p:spPr>
          <a:xfrm>
            <a:off x="598885" y="4578985"/>
            <a:ext cx="449262" cy="431800"/>
          </a:xfrm>
          <a:prstGeom prst="ellipse">
            <a:avLst/>
          </a:prstGeom>
          <a:solidFill>
            <a:srgbClr val="FFDC0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34922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A4A3DA-8F78-42DE-EDFC-65BC6FF33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Questions?</a:t>
            </a:r>
          </a:p>
        </p:txBody>
      </p:sp>
      <p:pic>
        <p:nvPicPr>
          <p:cNvPr id="4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5CC4374E-610C-9B34-D5A2-5BFEC79FED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656940" y="845344"/>
            <a:ext cx="88781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615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0D3694-15F7-D646-26CE-C3C956691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About MERCI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ED722C9-1563-6434-20EE-7B1EC4AA71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818181" cy="457517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Tx/>
              <a:buChar char="-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German-Franco innovation project for private 5G networks</a:t>
            </a:r>
          </a:p>
          <a:p>
            <a:pPr lvl="1">
              <a:buFontTx/>
              <a:buChar char="-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only one not using 3GPP technologies</a:t>
            </a:r>
          </a:p>
          <a:p>
            <a:pPr>
              <a:buFontTx/>
              <a:buChar char="-"/>
            </a:pP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Funded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Bundesministerium für Wirtschaft und Klimaschutz (BMWK) and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französischen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Ministère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l’Economie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et des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Finances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et de la Relance (MEFR) (via BPI)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Tx/>
              <a:buChar char="-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edia and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vent production via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esilient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ommunication on IoT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nfrastructure</a:t>
            </a:r>
          </a:p>
          <a:p>
            <a:pPr>
              <a:buFontTx/>
              <a:buChar char="-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Develop innovative solutions based on the non-cellular 5G technology DECT NR+ for private networks through cooperative integration of 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media &amp; event sector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 manufacturing/producing content up to distribution to the audience,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with the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(industrial) IoT sector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37A744E9-3F9E-E6DF-28C3-A76BCD2D0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24000" y="5685182"/>
            <a:ext cx="4170784" cy="832307"/>
          </a:xfrm>
          <a:prstGeom prst="rect">
            <a:avLst/>
          </a:prstGeom>
        </p:spPr>
      </p:pic>
      <p:pic>
        <p:nvPicPr>
          <p:cNvPr id="23" name="Picture 2" descr="Umbenennung BMWK - DLR - Projektträger Luftfahrtforschung">
            <a:extLst>
              <a:ext uri="{FF2B5EF4-FFF2-40B4-BE49-F238E27FC236}">
                <a16:creationId xmlns:a16="http://schemas.microsoft.com/office/drawing/2014/main" id="{3A6BBF4B-F9A0-8D98-965E-258E12410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6970" y="5164671"/>
            <a:ext cx="1401030" cy="144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DC7237E6-D818-1EB6-A03F-2ED4FCC00C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4341" y="5494824"/>
            <a:ext cx="1252436" cy="107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492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: abgerundete Ecken 20">
            <a:extLst>
              <a:ext uri="{FF2B5EF4-FFF2-40B4-BE49-F238E27FC236}">
                <a16:creationId xmlns:a16="http://schemas.microsoft.com/office/drawing/2014/main" id="{45509AD9-6C7B-238C-BDE2-DA0A2781DA78}"/>
              </a:ext>
            </a:extLst>
          </p:cNvPr>
          <p:cNvSpPr/>
          <p:nvPr/>
        </p:nvSpPr>
        <p:spPr>
          <a:xfrm>
            <a:off x="7499394" y="5015477"/>
            <a:ext cx="4526026" cy="1641423"/>
          </a:xfrm>
          <a:prstGeom prst="roundRect">
            <a:avLst>
              <a:gd name="adj" fmla="val 3572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992516C4-8669-4B23-19E9-8075A929A922}"/>
              </a:ext>
            </a:extLst>
          </p:cNvPr>
          <p:cNvSpPr/>
          <p:nvPr/>
        </p:nvSpPr>
        <p:spPr>
          <a:xfrm>
            <a:off x="7499394" y="1962140"/>
            <a:ext cx="4526026" cy="2634437"/>
          </a:xfrm>
          <a:prstGeom prst="roundRect">
            <a:avLst>
              <a:gd name="adj" fmla="val 3572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90D3694-15F7-D646-26CE-C3C956691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About MERCI 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ED722C9-1563-6434-20EE-7B1EC4AA71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6179680" cy="4575175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MERCI has three main goals:</a:t>
            </a:r>
          </a:p>
          <a:p>
            <a:pPr>
              <a:buFontTx/>
              <a:buChar char="-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Integration of DECT NR+ in existing wireless communication infrastructures</a:t>
            </a:r>
          </a:p>
          <a:p>
            <a:pPr>
              <a:buFontTx/>
              <a:buChar char="-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Evaluation and demonstration of the DECT NR+ technology and their possibilities</a:t>
            </a:r>
          </a:p>
          <a:p>
            <a:pPr>
              <a:buFontTx/>
              <a:buChar char="-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Practical evaluation of new frequency bands for private 5G networks</a:t>
            </a:r>
          </a:p>
          <a:p>
            <a:pPr>
              <a:buFont typeface="Symbol" panose="05050102010706020507" pitchFamily="18" charset="2"/>
              <a:buChar char="Þ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Enabling 5G for small and medium enterprises via non-cellular DECT NR+</a:t>
            </a:r>
          </a:p>
          <a:p>
            <a:pPr>
              <a:buFont typeface="Symbol" panose="05050102010706020507" pitchFamily="18" charset="2"/>
              <a:buChar char="Þ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Increase the European sovereignty on wireless communication technology and eco-systems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C0F09F23-EFE1-E9DF-0951-A516F229F5BA}"/>
              </a:ext>
            </a:extLst>
          </p:cNvPr>
          <p:cNvSpPr txBox="1"/>
          <p:nvPr/>
        </p:nvSpPr>
        <p:spPr>
          <a:xfrm>
            <a:off x="7201788" y="1608431"/>
            <a:ext cx="969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Partners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F066CD-B66D-98F7-2FF9-0690DE8EA3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047" y="2146297"/>
            <a:ext cx="1898202" cy="26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07F3E317-9069-4E54-0F51-6C057C14C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3198" y="3976739"/>
            <a:ext cx="1683606" cy="556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Ostfalia - en">
            <a:extLst>
              <a:ext uri="{FF2B5EF4-FFF2-40B4-BE49-F238E27FC236}">
                <a16:creationId xmlns:a16="http://schemas.microsoft.com/office/drawing/2014/main" id="{41DF3909-D221-76CE-5B5C-2F0B4DF8B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346" y="3992760"/>
            <a:ext cx="2398446" cy="527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>
            <a:extLst>
              <a:ext uri="{FF2B5EF4-FFF2-40B4-BE49-F238E27FC236}">
                <a16:creationId xmlns:a16="http://schemas.microsoft.com/office/drawing/2014/main" id="{93B32D37-DFB9-AC28-ACAF-012219515F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530" y="2065984"/>
            <a:ext cx="1244943" cy="429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8" descr="VITEC – IP Digital Signage &amp; Viewer Experience Solutions">
            <a:extLst>
              <a:ext uri="{FF2B5EF4-FFF2-40B4-BE49-F238E27FC236}">
                <a16:creationId xmlns:a16="http://schemas.microsoft.com/office/drawing/2014/main" id="{12311013-FB1E-0292-8D8C-AC14740EFD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45" y="2665852"/>
            <a:ext cx="1593912" cy="31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Wirepas - Crunchbase Company Profile &amp; Funding">
            <a:extLst>
              <a:ext uri="{FF2B5EF4-FFF2-40B4-BE49-F238E27FC236}">
                <a16:creationId xmlns:a16="http://schemas.microsoft.com/office/drawing/2014/main" id="{55E5DD76-B821-2E08-4390-24A4F264E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2749" y="3008025"/>
            <a:ext cx="884504" cy="884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6A34CF8C-2FEC-6DFD-ED29-FCEE2580B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4044" y="2706314"/>
            <a:ext cx="1572009" cy="235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5A035308-3291-33E7-7330-246F7F2C1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5716" y="2972440"/>
            <a:ext cx="1608665" cy="904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F95A094E-8BB3-C268-3316-2C589324E3EF}"/>
              </a:ext>
            </a:extLst>
          </p:cNvPr>
          <p:cNvSpPr txBox="1"/>
          <p:nvPr/>
        </p:nvSpPr>
        <p:spPr>
          <a:xfrm>
            <a:off x="7183159" y="4694487"/>
            <a:ext cx="2080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Associated Partners </a:t>
            </a:r>
          </a:p>
        </p:txBody>
      </p:sp>
      <p:pic>
        <p:nvPicPr>
          <p:cNvPr id="15" name="Picture 6" descr="upload.wikimedia.org/wikipedia/commons/thumb/2/...">
            <a:extLst>
              <a:ext uri="{FF2B5EF4-FFF2-40B4-BE49-F238E27FC236}">
                <a16:creationId xmlns:a16="http://schemas.microsoft.com/office/drawing/2014/main" id="{CCDC4E90-1406-2CD9-89D0-FBCF0C550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003" y="5172363"/>
            <a:ext cx="607581" cy="521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Götting KG – LIN – Laundry Innovation Network">
            <a:extLst>
              <a:ext uri="{FF2B5EF4-FFF2-40B4-BE49-F238E27FC236}">
                <a16:creationId xmlns:a16="http://schemas.microsoft.com/office/drawing/2014/main" id="{EB1C95FD-B0AC-9C4E-D0D1-F79ACC289E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AFFFF"/>
              </a:clrFrom>
              <a:clrTo>
                <a:srgbClr val="FA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7118" y="5291889"/>
            <a:ext cx="1075016" cy="257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>
            <a:extLst>
              <a:ext uri="{FF2B5EF4-FFF2-40B4-BE49-F238E27FC236}">
                <a16:creationId xmlns:a16="http://schemas.microsoft.com/office/drawing/2014/main" id="{C66F770C-11C9-F0F0-63FE-FDA4495C5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8492" y="5221743"/>
            <a:ext cx="480619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DECT Forum | LinkedIn">
            <a:extLst>
              <a:ext uri="{FF2B5EF4-FFF2-40B4-BE49-F238E27FC236}">
                <a16:creationId xmlns:a16="http://schemas.microsoft.com/office/drawing/2014/main" id="{2956716C-3A8E-79A1-C5DE-77E8CAFD83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13" b="21383"/>
          <a:stretch/>
        </p:blipFill>
        <p:spPr bwMode="auto">
          <a:xfrm>
            <a:off x="10719486" y="5128252"/>
            <a:ext cx="978744" cy="56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Bundesnetzagentur – Wikipedia">
            <a:extLst>
              <a:ext uri="{FF2B5EF4-FFF2-40B4-BE49-F238E27FC236}">
                <a16:creationId xmlns:a16="http://schemas.microsoft.com/office/drawing/2014/main" id="{36281C81-6EF9-63BE-40B7-341CAA0B4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0234" y="5841561"/>
            <a:ext cx="1333435" cy="82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2D7C4FCE-A535-F377-A3AA-2E784F19E277}"/>
              </a:ext>
            </a:extLst>
          </p:cNvPr>
          <p:cNvSpPr txBox="1"/>
          <p:nvPr/>
        </p:nvSpPr>
        <p:spPr>
          <a:xfrm>
            <a:off x="10377925" y="6241844"/>
            <a:ext cx="1661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more</a:t>
            </a: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</a:t>
            </a: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de-DE" sz="18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come</a:t>
            </a:r>
            <a:r>
              <a: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599441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8CA682-7AAA-B4A6-74E5-C1ED4A17EF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MERCI Work Packages</a:t>
            </a: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364D7D49-06FC-6967-D8F8-19BACCC628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495" y="2278211"/>
            <a:ext cx="10169009" cy="390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556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624CCE-BDED-1227-91FB-53A06346D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MERCI </a:t>
            </a:r>
            <a:r>
              <a:rPr lang="de-DE" err="1"/>
              <a:t>Consortium</a:t>
            </a:r>
            <a:endParaRPr lang="fr-FR"/>
          </a:p>
        </p:txBody>
      </p: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0DBD4F9F-4EEA-7816-D377-03BE4E2E7E5A}"/>
              </a:ext>
            </a:extLst>
          </p:cNvPr>
          <p:cNvGrpSpPr/>
          <p:nvPr/>
        </p:nvGrpSpPr>
        <p:grpSpPr>
          <a:xfrm>
            <a:off x="1201270" y="1726072"/>
            <a:ext cx="9533161" cy="4351339"/>
            <a:chOff x="673992" y="677413"/>
            <a:chExt cx="10571428" cy="5400000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3A2DD5DE-6C1D-0571-C0A9-3AA23EF35B83}"/>
                </a:ext>
              </a:extLst>
            </p:cNvPr>
            <p:cNvSpPr/>
            <p:nvPr/>
          </p:nvSpPr>
          <p:spPr>
            <a:xfrm>
              <a:off x="673992" y="677413"/>
              <a:ext cx="6480000" cy="5400000"/>
            </a:xfrm>
            <a:prstGeom prst="ellipse">
              <a:avLst/>
            </a:prstGeom>
            <a:solidFill>
              <a:schemeClr val="accent5">
                <a:alpha val="37000"/>
              </a:schemeClr>
            </a:solidFill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de-DE" sz="1600" b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Event &amp; Media</a:t>
              </a:r>
              <a:br>
                <a:rPr lang="de-DE" sz="1600" b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b="1" err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Production</a:t>
              </a:r>
              <a:endParaRPr lang="de-DE" sz="1600" b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3999919D-F98D-E181-419E-EFD26C206384}"/>
                </a:ext>
              </a:extLst>
            </p:cNvPr>
            <p:cNvSpPr/>
            <p:nvPr/>
          </p:nvSpPr>
          <p:spPr>
            <a:xfrm>
              <a:off x="4765420" y="677413"/>
              <a:ext cx="6480000" cy="5400000"/>
            </a:xfrm>
            <a:prstGeom prst="ellipse">
              <a:avLst/>
            </a:prstGeom>
            <a:solidFill>
              <a:srgbClr val="FFFFCC">
                <a:alpha val="18824"/>
              </a:srgbClr>
            </a:solidFill>
            <a:ln w="12700"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10000"/>
                </a:lnSpc>
              </a:pPr>
              <a:r>
                <a:rPr lang="de-DE" sz="1600" b="1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(Industrial)</a:t>
              </a:r>
            </a:p>
            <a:p>
              <a:pPr algn="ctr">
                <a:lnSpc>
                  <a:spcPct val="110000"/>
                </a:lnSpc>
              </a:pPr>
              <a:r>
                <a:rPr lang="de-DE" sz="1600" b="1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Internet </a:t>
              </a:r>
              <a:r>
                <a:rPr lang="de-DE" sz="1600" b="1" err="1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</a:t>
              </a:r>
              <a:r>
                <a:rPr lang="de-DE" sz="1600" b="1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de-DE" sz="1600" b="1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b="1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Things</a:t>
              </a:r>
            </a:p>
          </p:txBody>
        </p:sp>
        <p:pic>
          <p:nvPicPr>
            <p:cNvPr id="7" name="Picture 2">
              <a:extLst>
                <a:ext uri="{FF2B5EF4-FFF2-40B4-BE49-F238E27FC236}">
                  <a16:creationId xmlns:a16="http://schemas.microsoft.com/office/drawing/2014/main" id="{7D333E35-4890-60A1-760F-B3AD853D09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8395" y="3363066"/>
              <a:ext cx="1572009" cy="2358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E3BA076C-36BA-93D6-5B6D-761F422636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8882" y="1603844"/>
              <a:ext cx="2551829" cy="361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6">
              <a:extLst>
                <a:ext uri="{FF2B5EF4-FFF2-40B4-BE49-F238E27FC236}">
                  <a16:creationId xmlns:a16="http://schemas.microsoft.com/office/drawing/2014/main" id="{D5A6436C-E11D-9778-7290-6AA8EC5C44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60711" y="2275430"/>
              <a:ext cx="1683606" cy="5563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8" descr="Ostfalia - en">
              <a:extLst>
                <a:ext uri="{FF2B5EF4-FFF2-40B4-BE49-F238E27FC236}">
                  <a16:creationId xmlns:a16="http://schemas.microsoft.com/office/drawing/2014/main" id="{D8D7E7FB-0EE1-72DC-1E7B-7890FB2DEA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2595" y="4139441"/>
              <a:ext cx="2398446" cy="5276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0A458A1-0D09-515A-D7BE-22EC801E85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0155" y="3029748"/>
              <a:ext cx="1593913" cy="549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8" descr="VITEC – IP Digital Signage &amp; Viewer Experience Solutions">
              <a:extLst>
                <a:ext uri="{FF2B5EF4-FFF2-40B4-BE49-F238E27FC236}">
                  <a16:creationId xmlns:a16="http://schemas.microsoft.com/office/drawing/2014/main" id="{9449CE8F-CF94-B83D-1005-F88EEF8F0C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7863" y="4725356"/>
              <a:ext cx="1593912" cy="316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3" name="Gruppieren 15">
              <a:extLst>
                <a:ext uri="{FF2B5EF4-FFF2-40B4-BE49-F238E27FC236}">
                  <a16:creationId xmlns:a16="http://schemas.microsoft.com/office/drawing/2014/main" id="{504045E9-CCD3-617C-D486-AC6268663B15}"/>
                </a:ext>
              </a:extLst>
            </p:cNvPr>
            <p:cNvGrpSpPr/>
            <p:nvPr/>
          </p:nvGrpSpPr>
          <p:grpSpPr>
            <a:xfrm>
              <a:off x="8254755" y="4380193"/>
              <a:ext cx="1627383" cy="528074"/>
              <a:chOff x="815505" y="2810790"/>
              <a:chExt cx="2935353" cy="952500"/>
            </a:xfrm>
          </p:grpSpPr>
          <p:sp>
            <p:nvSpPr>
              <p:cNvPr id="32" name="Rechteck 16">
                <a:extLst>
                  <a:ext uri="{FF2B5EF4-FFF2-40B4-BE49-F238E27FC236}">
                    <a16:creationId xmlns:a16="http://schemas.microsoft.com/office/drawing/2014/main" id="{18FB0F78-F288-9DEE-2816-23B2C3AB588F}"/>
                  </a:ext>
                </a:extLst>
              </p:cNvPr>
              <p:cNvSpPr/>
              <p:nvPr/>
            </p:nvSpPr>
            <p:spPr>
              <a:xfrm>
                <a:off x="815505" y="2810790"/>
                <a:ext cx="2935353" cy="951749"/>
              </a:xfrm>
              <a:prstGeom prst="rect">
                <a:avLst/>
              </a:prstGeom>
              <a:solidFill>
                <a:schemeClr val="accent1">
                  <a:lumMod val="50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0000"/>
                  </a:lnSpc>
                </a:pPr>
                <a:endParaRPr lang="de-DE" sz="1400" err="1">
                  <a:solidFill>
                    <a:schemeClr val="tx1"/>
                  </a:solidFill>
                </a:endParaRPr>
              </a:p>
            </p:txBody>
          </p:sp>
          <p:pic>
            <p:nvPicPr>
              <p:cNvPr id="33" name="Picture 2" descr="logo">
                <a:extLst>
                  <a:ext uri="{FF2B5EF4-FFF2-40B4-BE49-F238E27FC236}">
                    <a16:creationId xmlns:a16="http://schemas.microsoft.com/office/drawing/2014/main" id="{D37360DC-EFD1-3B6D-18B1-1B229BAACBA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4726" y="2810790"/>
                <a:ext cx="2476500" cy="9525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4" name="Picture 2" descr="Wirepas - Crunchbase Company Profile &amp; Funding">
              <a:extLst>
                <a:ext uri="{FF2B5EF4-FFF2-40B4-BE49-F238E27FC236}">
                  <a16:creationId xmlns:a16="http://schemas.microsoft.com/office/drawing/2014/main" id="{BBF7AEB1-41DE-392D-224F-2719E8D70E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8796" y="1569636"/>
              <a:ext cx="1148795" cy="11487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feld 18">
              <a:extLst>
                <a:ext uri="{FF2B5EF4-FFF2-40B4-BE49-F238E27FC236}">
                  <a16:creationId xmlns:a16="http://schemas.microsoft.com/office/drawing/2014/main" id="{4572C016-6860-2F05-7131-AC33A10B63A7}"/>
                </a:ext>
              </a:extLst>
            </p:cNvPr>
            <p:cNvSpPr txBox="1"/>
            <p:nvPr/>
          </p:nvSpPr>
          <p:spPr>
            <a:xfrm>
              <a:off x="3462101" y="821501"/>
              <a:ext cx="766496" cy="3858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de-DE" sz="1400" b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Audio</a:t>
              </a:r>
            </a:p>
          </p:txBody>
        </p:sp>
        <p:sp>
          <p:nvSpPr>
            <p:cNvPr id="16" name="Textfeld 20">
              <a:extLst>
                <a:ext uri="{FF2B5EF4-FFF2-40B4-BE49-F238E27FC236}">
                  <a16:creationId xmlns:a16="http://schemas.microsoft.com/office/drawing/2014/main" id="{B84B43F9-9332-A292-A741-CDCF23067EE5}"/>
                </a:ext>
              </a:extLst>
            </p:cNvPr>
            <p:cNvSpPr txBox="1"/>
            <p:nvPr/>
          </p:nvSpPr>
          <p:spPr>
            <a:xfrm>
              <a:off x="3465129" y="5652890"/>
              <a:ext cx="741539" cy="3858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de-DE" sz="1400" b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Video</a:t>
              </a:r>
            </a:p>
          </p:txBody>
        </p:sp>
        <p:sp>
          <p:nvSpPr>
            <p:cNvPr id="17" name="Textfeld 21">
              <a:extLst>
                <a:ext uri="{FF2B5EF4-FFF2-40B4-BE49-F238E27FC236}">
                  <a16:creationId xmlns:a16="http://schemas.microsoft.com/office/drawing/2014/main" id="{3FE34586-0B58-A1F3-1C9B-CF596961DA6A}"/>
                </a:ext>
              </a:extLst>
            </p:cNvPr>
            <p:cNvSpPr txBox="1"/>
            <p:nvPr/>
          </p:nvSpPr>
          <p:spPr>
            <a:xfrm rot="16200000">
              <a:off x="321392" y="3256608"/>
              <a:ext cx="1227809" cy="344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400" b="1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Audience</a:t>
              </a:r>
            </a:p>
          </p:txBody>
        </p:sp>
        <p:sp>
          <p:nvSpPr>
            <p:cNvPr id="18" name="Textfeld 22">
              <a:extLst>
                <a:ext uri="{FF2B5EF4-FFF2-40B4-BE49-F238E27FC236}">
                  <a16:creationId xmlns:a16="http://schemas.microsoft.com/office/drawing/2014/main" id="{DA78C27A-A057-6078-1D30-0F330A0AE826}"/>
                </a:ext>
              </a:extLst>
            </p:cNvPr>
            <p:cNvSpPr txBox="1"/>
            <p:nvPr/>
          </p:nvSpPr>
          <p:spPr>
            <a:xfrm rot="16200000">
              <a:off x="10281745" y="3261160"/>
              <a:ext cx="1388945" cy="3447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sz="1400" b="1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IoT Cluster</a:t>
              </a:r>
            </a:p>
          </p:txBody>
        </p:sp>
        <p:sp>
          <p:nvSpPr>
            <p:cNvPr id="19" name="Textfeld 24">
              <a:extLst>
                <a:ext uri="{FF2B5EF4-FFF2-40B4-BE49-F238E27FC236}">
                  <a16:creationId xmlns:a16="http://schemas.microsoft.com/office/drawing/2014/main" id="{1BB8A63C-2618-1369-2300-8F988C11614E}"/>
                </a:ext>
              </a:extLst>
            </p:cNvPr>
            <p:cNvSpPr txBox="1"/>
            <p:nvPr/>
          </p:nvSpPr>
          <p:spPr>
            <a:xfrm>
              <a:off x="8226269" y="5389730"/>
              <a:ext cx="1230447" cy="3858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de-DE" sz="1400" b="1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URLLC IoT</a:t>
              </a:r>
            </a:p>
          </p:txBody>
        </p:sp>
        <p:sp>
          <p:nvSpPr>
            <p:cNvPr id="20" name="Textfeld 25">
              <a:extLst>
                <a:ext uri="{FF2B5EF4-FFF2-40B4-BE49-F238E27FC236}">
                  <a16:creationId xmlns:a16="http://schemas.microsoft.com/office/drawing/2014/main" id="{F3C778A5-DACE-60EF-FDF0-640AC85829F6}"/>
                </a:ext>
              </a:extLst>
            </p:cNvPr>
            <p:cNvSpPr txBox="1"/>
            <p:nvPr/>
          </p:nvSpPr>
          <p:spPr>
            <a:xfrm>
              <a:off x="7363102" y="758960"/>
              <a:ext cx="1328214" cy="3858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de-DE" sz="1400" b="1">
                  <a:solidFill>
                    <a:srgbClr val="FF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Massive IoT</a:t>
              </a:r>
            </a:p>
          </p:txBody>
        </p:sp>
        <p:sp>
          <p:nvSpPr>
            <p:cNvPr id="21" name="Textfeld 26">
              <a:extLst>
                <a:ext uri="{FF2B5EF4-FFF2-40B4-BE49-F238E27FC236}">
                  <a16:creationId xmlns:a16="http://schemas.microsoft.com/office/drawing/2014/main" id="{02316899-107B-EE25-0325-C50034F2BC8C}"/>
                </a:ext>
              </a:extLst>
            </p:cNvPr>
            <p:cNvSpPr txBox="1"/>
            <p:nvPr/>
          </p:nvSpPr>
          <p:spPr>
            <a:xfrm>
              <a:off x="4633843" y="1674780"/>
              <a:ext cx="2692227" cy="679951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de-DE" sz="1400" b="1" err="1">
                  <a:solidFill>
                    <a:srgbClr val="008000"/>
                  </a:solidFill>
                  <a:latin typeface="Arial"/>
                  <a:cs typeface="Arial"/>
                </a:rPr>
                <a:t>Meshed</a:t>
              </a:r>
              <a:r>
                <a:rPr lang="de-DE" sz="1400" b="1">
                  <a:solidFill>
                    <a:srgbClr val="008000"/>
                  </a:solidFill>
                  <a:latin typeface="Arial"/>
                  <a:cs typeface="Arial"/>
                </a:rPr>
                <a:t> Audio, </a:t>
              </a:r>
              <a:br>
                <a:rPr lang="de-DE" sz="1400" b="1">
                  <a:solidFill>
                    <a:srgbClr val="008000"/>
                  </a:solidFill>
                  <a:latin typeface="Arial"/>
                  <a:cs typeface="Arial"/>
                </a:rPr>
              </a:br>
              <a:r>
                <a:rPr lang="de-DE" sz="1400" b="1">
                  <a:solidFill>
                    <a:srgbClr val="008000"/>
                  </a:solidFill>
                  <a:latin typeface="Arial"/>
                  <a:cs typeface="Arial"/>
                </a:rPr>
                <a:t>SDR </a:t>
              </a:r>
              <a:r>
                <a:rPr lang="de-DE" sz="1400" b="1" err="1">
                  <a:solidFill>
                    <a:srgbClr val="008000"/>
                  </a:solidFill>
                  <a:latin typeface="Arial"/>
                  <a:cs typeface="Arial"/>
                </a:rPr>
                <a:t>Implementations</a:t>
              </a:r>
              <a:endParaRPr lang="de-DE" sz="1600">
                <a:latin typeface="Arial"/>
                <a:cs typeface="Arial"/>
              </a:endParaRPr>
            </a:p>
          </p:txBody>
        </p:sp>
        <p:sp>
          <p:nvSpPr>
            <p:cNvPr id="22" name="Textfeld 27">
              <a:extLst>
                <a:ext uri="{FF2B5EF4-FFF2-40B4-BE49-F238E27FC236}">
                  <a16:creationId xmlns:a16="http://schemas.microsoft.com/office/drawing/2014/main" id="{5F151927-B014-3E17-9F91-B6D7332CC42D}"/>
                </a:ext>
              </a:extLst>
            </p:cNvPr>
            <p:cNvSpPr txBox="1"/>
            <p:nvPr/>
          </p:nvSpPr>
          <p:spPr>
            <a:xfrm>
              <a:off x="4968672" y="3007596"/>
              <a:ext cx="2307665" cy="3858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de-DE" sz="14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Integration/Monitoring</a:t>
              </a:r>
            </a:p>
          </p:txBody>
        </p:sp>
        <p:sp>
          <p:nvSpPr>
            <p:cNvPr id="23" name="Textfeld 28">
              <a:extLst>
                <a:ext uri="{FF2B5EF4-FFF2-40B4-BE49-F238E27FC236}">
                  <a16:creationId xmlns:a16="http://schemas.microsoft.com/office/drawing/2014/main" id="{860AB69F-C3EA-1E20-3225-3B058EFA13E7}"/>
                </a:ext>
              </a:extLst>
            </p:cNvPr>
            <p:cNvSpPr txBox="1"/>
            <p:nvPr/>
          </p:nvSpPr>
          <p:spPr>
            <a:xfrm>
              <a:off x="5422635" y="4667099"/>
              <a:ext cx="1122013" cy="6799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de-DE" sz="14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Spectrum</a:t>
              </a:r>
            </a:p>
            <a:p>
              <a:pPr algn="ctr">
                <a:lnSpc>
                  <a:spcPct val="110000"/>
                </a:lnSpc>
              </a:pPr>
              <a:r>
                <a:rPr lang="de-DE" sz="14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Sharing</a:t>
              </a:r>
            </a:p>
          </p:txBody>
        </p:sp>
        <p:pic>
          <p:nvPicPr>
            <p:cNvPr id="24" name="Picture 4">
              <a:extLst>
                <a:ext uri="{FF2B5EF4-FFF2-40B4-BE49-F238E27FC236}">
                  <a16:creationId xmlns:a16="http://schemas.microsoft.com/office/drawing/2014/main" id="{28070843-A455-F215-F0C1-9F2D920962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0873" y="2646656"/>
              <a:ext cx="360000" cy="239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6">
              <a:extLst>
                <a:ext uri="{FF2B5EF4-FFF2-40B4-BE49-F238E27FC236}">
                  <a16:creationId xmlns:a16="http://schemas.microsoft.com/office/drawing/2014/main" id="{3C9F14B4-922E-25C6-A115-61917069D1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2710" y="2319117"/>
              <a:ext cx="360000" cy="21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6">
              <a:extLst>
                <a:ext uri="{FF2B5EF4-FFF2-40B4-BE49-F238E27FC236}">
                  <a16:creationId xmlns:a16="http://schemas.microsoft.com/office/drawing/2014/main" id="{090F058F-E2EE-9FB7-019E-B5B4A8B827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1434" y="2074007"/>
              <a:ext cx="360000" cy="21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6">
              <a:extLst>
                <a:ext uri="{FF2B5EF4-FFF2-40B4-BE49-F238E27FC236}">
                  <a16:creationId xmlns:a16="http://schemas.microsoft.com/office/drawing/2014/main" id="{5351C32C-830D-4910-790E-6A1BCE9C37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78646" y="4962220"/>
              <a:ext cx="360000" cy="21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6">
              <a:extLst>
                <a:ext uri="{FF2B5EF4-FFF2-40B4-BE49-F238E27FC236}">
                  <a16:creationId xmlns:a16="http://schemas.microsoft.com/office/drawing/2014/main" id="{062CE8D4-B010-737B-C50B-B0C872C52D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9633" y="3401915"/>
              <a:ext cx="360000" cy="21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6">
              <a:extLst>
                <a:ext uri="{FF2B5EF4-FFF2-40B4-BE49-F238E27FC236}">
                  <a16:creationId xmlns:a16="http://schemas.microsoft.com/office/drawing/2014/main" id="{03647289-3392-B317-5145-D73D9C2775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2736" y="4126248"/>
              <a:ext cx="360000" cy="21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4">
              <a:extLst>
                <a:ext uri="{FF2B5EF4-FFF2-40B4-BE49-F238E27FC236}">
                  <a16:creationId xmlns:a16="http://schemas.microsoft.com/office/drawing/2014/main" id="{DF6E9C46-1CF8-A9DB-ADD2-043E993AD9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6460" y="5149842"/>
              <a:ext cx="360000" cy="239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4">
              <a:extLst>
                <a:ext uri="{FF2B5EF4-FFF2-40B4-BE49-F238E27FC236}">
                  <a16:creationId xmlns:a16="http://schemas.microsoft.com/office/drawing/2014/main" id="{6E812F2D-360C-5AA4-2E3F-FDC6490DDD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3795" y="3619753"/>
              <a:ext cx="360000" cy="2398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83310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C9B80AF-FE08-0D29-BAAC-E7F9744BD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Timeline</a:t>
            </a:r>
            <a:endParaRPr lang="fr-FR"/>
          </a:p>
        </p:txBody>
      </p: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0463273A-2A3D-7D4D-400D-6D91A16E852F}"/>
              </a:ext>
            </a:extLst>
          </p:cNvPr>
          <p:cNvSpPr/>
          <p:nvPr/>
        </p:nvSpPr>
        <p:spPr>
          <a:xfrm>
            <a:off x="637032" y="2538386"/>
            <a:ext cx="11000786" cy="273557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32F51B8-C09D-2885-E30F-FEEE1F7CD81C}"/>
              </a:ext>
            </a:extLst>
          </p:cNvPr>
          <p:cNvSpPr txBox="1"/>
          <p:nvPr/>
        </p:nvSpPr>
        <p:spPr>
          <a:xfrm>
            <a:off x="10511729" y="2201317"/>
            <a:ext cx="1267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MERCI End</a:t>
            </a:r>
            <a:br>
              <a:rPr lang="de-DE"/>
            </a:br>
            <a:r>
              <a:rPr lang="de-DE"/>
              <a:t>04/2025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16AFC96F-7943-40DB-7D33-E107FDC69EF7}"/>
              </a:ext>
            </a:extLst>
          </p:cNvPr>
          <p:cNvSpPr txBox="1"/>
          <p:nvPr/>
        </p:nvSpPr>
        <p:spPr>
          <a:xfrm>
            <a:off x="127003" y="2201317"/>
            <a:ext cx="1422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MERCI Start</a:t>
            </a:r>
            <a:br>
              <a:rPr lang="de-DE"/>
            </a:br>
            <a:r>
              <a:rPr lang="de-DE"/>
              <a:t>11/2022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5923D8B-3A7B-7480-483A-38E7AD33E7FF}"/>
              </a:ext>
            </a:extLst>
          </p:cNvPr>
          <p:cNvSpPr txBox="1"/>
          <p:nvPr/>
        </p:nvSpPr>
        <p:spPr>
          <a:xfrm>
            <a:off x="9183636" y="2940027"/>
            <a:ext cx="174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30 </a:t>
            </a:r>
            <a:r>
              <a:rPr lang="de-DE" err="1"/>
              <a:t>months</a:t>
            </a:r>
            <a:endParaRPr lang="de-DE"/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9B45A5AA-09A5-9416-B439-6BBEF4BEFECA}"/>
              </a:ext>
            </a:extLst>
          </p:cNvPr>
          <p:cNvCxnSpPr>
            <a:cxnSpLocks/>
            <a:endCxn id="14" idx="2"/>
          </p:cNvCxnSpPr>
          <p:nvPr/>
        </p:nvCxnSpPr>
        <p:spPr>
          <a:xfrm>
            <a:off x="5878668" y="2438400"/>
            <a:ext cx="0" cy="3100245"/>
          </a:xfrm>
          <a:prstGeom prst="line">
            <a:avLst/>
          </a:prstGeom>
          <a:ln w="508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70C27683-D694-CE0C-C0BC-0B9C6642F2E4}"/>
              </a:ext>
            </a:extLst>
          </p:cNvPr>
          <p:cNvCxnSpPr>
            <a:cxnSpLocks/>
          </p:cNvCxnSpPr>
          <p:nvPr/>
        </p:nvCxnSpPr>
        <p:spPr>
          <a:xfrm>
            <a:off x="637032" y="2931100"/>
            <a:ext cx="0" cy="1876006"/>
          </a:xfrm>
          <a:prstGeom prst="line">
            <a:avLst/>
          </a:prstGeom>
          <a:ln w="508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" name="Gerader Verbinder 1">
            <a:extLst>
              <a:ext uri="{FF2B5EF4-FFF2-40B4-BE49-F238E27FC236}">
                <a16:creationId xmlns:a16="http://schemas.microsoft.com/office/drawing/2014/main" id="{9F673211-D8DE-8503-8B98-1154482B30C2}"/>
              </a:ext>
            </a:extLst>
          </p:cNvPr>
          <p:cNvCxnSpPr>
            <a:cxnSpLocks/>
            <a:endCxn id="3" idx="2"/>
          </p:cNvCxnSpPr>
          <p:nvPr/>
        </p:nvCxnSpPr>
        <p:spPr>
          <a:xfrm>
            <a:off x="4128049" y="2448752"/>
            <a:ext cx="0" cy="3100245"/>
          </a:xfrm>
          <a:prstGeom prst="line">
            <a:avLst/>
          </a:prstGeom>
          <a:ln w="508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Pfeil: nach rechts 15">
            <a:extLst>
              <a:ext uri="{FF2B5EF4-FFF2-40B4-BE49-F238E27FC236}">
                <a16:creationId xmlns:a16="http://schemas.microsoft.com/office/drawing/2014/main" id="{FD548611-4532-4625-FC13-4C0B44F8656A}"/>
              </a:ext>
            </a:extLst>
          </p:cNvPr>
          <p:cNvSpPr/>
          <p:nvPr/>
        </p:nvSpPr>
        <p:spPr>
          <a:xfrm>
            <a:off x="1207363" y="3271983"/>
            <a:ext cx="8740203" cy="370754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Use-Cases &amp; </a:t>
            </a:r>
            <a:r>
              <a:rPr lang="de-DE" err="1"/>
              <a:t>Requirements</a:t>
            </a:r>
            <a:endParaRPr lang="de-DE"/>
          </a:p>
        </p:txBody>
      </p:sp>
      <p:sp>
        <p:nvSpPr>
          <p:cNvPr id="17" name="Pfeil: nach rechts 16">
            <a:extLst>
              <a:ext uri="{FF2B5EF4-FFF2-40B4-BE49-F238E27FC236}">
                <a16:creationId xmlns:a16="http://schemas.microsoft.com/office/drawing/2014/main" id="{B7BD3F65-9500-A424-8F01-00BD6C91BB21}"/>
              </a:ext>
            </a:extLst>
          </p:cNvPr>
          <p:cNvSpPr/>
          <p:nvPr/>
        </p:nvSpPr>
        <p:spPr>
          <a:xfrm>
            <a:off x="2015457" y="3575983"/>
            <a:ext cx="6158724" cy="370754"/>
          </a:xfrm>
          <a:prstGeom prst="rightArrow">
            <a:avLst/>
          </a:prstGeom>
          <a:gradFill>
            <a:gsLst>
              <a:gs pos="0">
                <a:srgbClr val="1EE2FC"/>
              </a:gs>
              <a:gs pos="50000">
                <a:srgbClr val="1EE2FC"/>
              </a:gs>
              <a:gs pos="100000">
                <a:srgbClr val="1EE2FC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err="1"/>
              <a:t>Component</a:t>
            </a:r>
            <a:r>
              <a:rPr lang="de-DE"/>
              <a:t> Development</a:t>
            </a:r>
          </a:p>
        </p:txBody>
      </p:sp>
      <p:sp>
        <p:nvSpPr>
          <p:cNvPr id="18" name="Pfeil: nach rechts 17">
            <a:extLst>
              <a:ext uri="{FF2B5EF4-FFF2-40B4-BE49-F238E27FC236}">
                <a16:creationId xmlns:a16="http://schemas.microsoft.com/office/drawing/2014/main" id="{00AE2637-5E6D-60BD-4B7A-2B08DC427AB1}"/>
              </a:ext>
            </a:extLst>
          </p:cNvPr>
          <p:cNvSpPr/>
          <p:nvPr/>
        </p:nvSpPr>
        <p:spPr>
          <a:xfrm>
            <a:off x="5878668" y="4212480"/>
            <a:ext cx="4068898" cy="370754"/>
          </a:xfrm>
          <a:prstGeom prst="rightArrow">
            <a:avLst/>
          </a:prstGeom>
          <a:gradFill>
            <a:gsLst>
              <a:gs pos="0">
                <a:srgbClr val="92D050"/>
              </a:gs>
              <a:gs pos="50000">
                <a:srgbClr val="92D050"/>
              </a:gs>
              <a:gs pos="100000">
                <a:srgbClr val="92D050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Evaluation &amp; Demonstration</a:t>
            </a:r>
          </a:p>
        </p:txBody>
      </p:sp>
      <p:sp>
        <p:nvSpPr>
          <p:cNvPr id="23" name="Pfeil: nach rechts 22">
            <a:extLst>
              <a:ext uri="{FF2B5EF4-FFF2-40B4-BE49-F238E27FC236}">
                <a16:creationId xmlns:a16="http://schemas.microsoft.com/office/drawing/2014/main" id="{7F666F4E-F8CD-A11D-E3DE-F71B60620374}"/>
              </a:ext>
            </a:extLst>
          </p:cNvPr>
          <p:cNvSpPr/>
          <p:nvPr/>
        </p:nvSpPr>
        <p:spPr>
          <a:xfrm>
            <a:off x="5227783" y="3887544"/>
            <a:ext cx="3916216" cy="370754"/>
          </a:xfrm>
          <a:prstGeom prst="rightArrow">
            <a:avLst/>
          </a:prstGeom>
          <a:gradFill>
            <a:gsLst>
              <a:gs pos="0">
                <a:srgbClr val="7030A0"/>
              </a:gs>
              <a:gs pos="50000">
                <a:srgbClr val="7030A0"/>
              </a:gs>
              <a:gs pos="100000">
                <a:srgbClr val="7030A0"/>
              </a:gs>
            </a:gsLst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/>
              <a:t>Integration</a:t>
            </a:r>
          </a:p>
        </p:txBody>
      </p:sp>
      <p:cxnSp>
        <p:nvCxnSpPr>
          <p:cNvPr id="25" name="Gerader Verbinder 24">
            <a:extLst>
              <a:ext uri="{FF2B5EF4-FFF2-40B4-BE49-F238E27FC236}">
                <a16:creationId xmlns:a16="http://schemas.microsoft.com/office/drawing/2014/main" id="{5E616AD0-36FD-BAA6-E6E9-C921D3EBC64C}"/>
              </a:ext>
            </a:extLst>
          </p:cNvPr>
          <p:cNvCxnSpPr>
            <a:cxnSpLocks/>
          </p:cNvCxnSpPr>
          <p:nvPr/>
        </p:nvCxnSpPr>
        <p:spPr>
          <a:xfrm>
            <a:off x="10551989" y="2438400"/>
            <a:ext cx="0" cy="2743200"/>
          </a:xfrm>
          <a:prstGeom prst="line">
            <a:avLst/>
          </a:prstGeom>
          <a:ln w="508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Textfeld 13">
            <a:extLst>
              <a:ext uri="{FF2B5EF4-FFF2-40B4-BE49-F238E27FC236}">
                <a16:creationId xmlns:a16="http://schemas.microsoft.com/office/drawing/2014/main" id="{74049B80-CB54-BA67-E4BD-092D4A04B81C}"/>
              </a:ext>
            </a:extLst>
          </p:cNvPr>
          <p:cNvSpPr txBox="1"/>
          <p:nvPr/>
        </p:nvSpPr>
        <p:spPr>
          <a:xfrm>
            <a:off x="5162850" y="4892314"/>
            <a:ext cx="1431636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/>
              <a:t>MERCI Public Workshop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6E1A6DD6-ADB0-89F5-EE8C-290CBA0FA05A}"/>
              </a:ext>
            </a:extLst>
          </p:cNvPr>
          <p:cNvSpPr txBox="1"/>
          <p:nvPr/>
        </p:nvSpPr>
        <p:spPr>
          <a:xfrm>
            <a:off x="9836171" y="4892314"/>
            <a:ext cx="1431636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/>
              <a:t>MERCI Final</a:t>
            </a:r>
            <a:br>
              <a:rPr lang="de-DE"/>
            </a:br>
            <a:r>
              <a:rPr lang="de-DE"/>
              <a:t>Workshop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CE5EBA7-1A3E-BE9B-058E-FC51E11F4558}"/>
              </a:ext>
            </a:extLst>
          </p:cNvPr>
          <p:cNvSpPr txBox="1"/>
          <p:nvPr/>
        </p:nvSpPr>
        <p:spPr>
          <a:xfrm>
            <a:off x="2861816" y="4902666"/>
            <a:ext cx="1431636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de-DE" err="1"/>
              <a:t>early</a:t>
            </a:r>
            <a:r>
              <a:rPr lang="de-DE"/>
              <a:t> </a:t>
            </a:r>
            <a:r>
              <a:rPr lang="de-DE" err="1"/>
              <a:t>outcomes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193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74751F-DE1F-CD5C-E4F1-BC6947424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022" y="145065"/>
            <a:ext cx="10515600" cy="1325563"/>
          </a:xfrm>
        </p:spPr>
        <p:txBody>
          <a:bodyPr/>
          <a:lstStyle/>
          <a:p>
            <a:r>
              <a:rPr lang="de-DE"/>
              <a:t>DECT NR+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1B6BFC0-8A9E-84B0-F21F-3E6F4F707A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022" y="1938628"/>
            <a:ext cx="6821355" cy="4563772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r>
              <a:rPr lang="en-GB"/>
              <a:t>Straight forward innovation path </a:t>
            </a:r>
            <a:br>
              <a:rPr lang="en-GB"/>
            </a:br>
            <a:r>
              <a:rPr lang="en-GB"/>
              <a:t>for many existing use cases</a:t>
            </a:r>
          </a:p>
          <a:p>
            <a:pPr lvl="1"/>
            <a:r>
              <a:rPr lang="en-GB"/>
              <a:t>Evolving the advantages of DECT into the 5G world</a:t>
            </a:r>
          </a:p>
          <a:p>
            <a:pPr lvl="1"/>
            <a:r>
              <a:rPr lang="en-GB"/>
              <a:t>Open Standardization by ETSI</a:t>
            </a:r>
          </a:p>
          <a:p>
            <a:pPr lvl="1"/>
            <a:r>
              <a:rPr lang="en-GB"/>
              <a:t>Access to additional IMT and non-IMT frequency bands</a:t>
            </a:r>
          </a:p>
          <a:p>
            <a:pPr lvl="1"/>
            <a:endParaRPr lang="en-GB"/>
          </a:p>
          <a:p>
            <a:r>
              <a:rPr lang="en-GB"/>
              <a:t>Technology enablers for known and new uses </a:t>
            </a:r>
          </a:p>
          <a:p>
            <a:pPr lvl="1"/>
            <a:r>
              <a:rPr lang="en-GB"/>
              <a:t>New flexible PHY/MAC engine based on </a:t>
            </a:r>
            <a:br>
              <a:rPr lang="en-GB"/>
            </a:br>
            <a:r>
              <a:rPr lang="en-GB"/>
              <a:t>OFDM TDMA/FDMA</a:t>
            </a:r>
            <a:endParaRPr lang="en-GB">
              <a:ea typeface="Calibri"/>
              <a:cs typeface="Calibri"/>
            </a:endParaRPr>
          </a:p>
          <a:p>
            <a:pPr lvl="1"/>
            <a:r>
              <a:rPr lang="en-GB"/>
              <a:t>URLLC and </a:t>
            </a:r>
            <a:r>
              <a:rPr lang="en-GB" err="1"/>
              <a:t>mMTC</a:t>
            </a:r>
            <a:r>
              <a:rPr lang="en-GB"/>
              <a:t> feature support beyond IMT-2020 vision and requirements</a:t>
            </a:r>
          </a:p>
          <a:p>
            <a:pPr lvl="1"/>
            <a:r>
              <a:rPr lang="en-GB"/>
              <a:t>New network topologies (Point-to-Point, Star, Mesh Tree)</a:t>
            </a:r>
          </a:p>
          <a:p>
            <a:pPr lvl="1"/>
            <a:r>
              <a:rPr lang="en-US">
                <a:latin typeface="Calibri"/>
                <a:ea typeface="Calibri"/>
                <a:cs typeface="Calibri"/>
              </a:rPr>
              <a:t>Designed for operation below 6 GHz, including 1.9 GHz</a:t>
            </a:r>
            <a:endParaRPr lang="en-GB">
              <a:latin typeface="Calibri"/>
              <a:ea typeface="Calibri"/>
              <a:cs typeface="Calibri"/>
            </a:endParaRPr>
          </a:p>
          <a:p>
            <a:pPr lvl="1"/>
            <a:r>
              <a:rPr lang="en-GB">
                <a:latin typeface="Calibri"/>
                <a:ea typeface="Calibri"/>
                <a:cs typeface="Calibri"/>
              </a:rPr>
              <a:t>Support of different medium access principles (e.g., Listen Before Talk, Schedules Access).</a:t>
            </a:r>
          </a:p>
        </p:txBody>
      </p:sp>
      <p:sp>
        <p:nvSpPr>
          <p:cNvPr id="12" name="Würfel 11">
            <a:extLst>
              <a:ext uri="{FF2B5EF4-FFF2-40B4-BE49-F238E27FC236}">
                <a16:creationId xmlns:a16="http://schemas.microsoft.com/office/drawing/2014/main" id="{7FA321F9-EDCD-D143-F221-D8238B1050DB}"/>
              </a:ext>
            </a:extLst>
          </p:cNvPr>
          <p:cNvSpPr/>
          <p:nvPr/>
        </p:nvSpPr>
        <p:spPr>
          <a:xfrm>
            <a:off x="8023466" y="3859476"/>
            <a:ext cx="2443297" cy="1738684"/>
          </a:xfrm>
          <a:prstGeom prst="cube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0" i="0" u="none" strike="noStrike" kern="1200" cap="none" spc="0" normalizeH="0" baseline="0" noProof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2" descr="DECT Forum on Twitter: &quot;DECT NR+ / DECT-2020 has been developed by ETSI and  approved by the ITU as an IMT-2020 (5G) Technology. A comprehensive webinar  took place May 24th, 2022 and">
            <a:extLst>
              <a:ext uri="{FF2B5EF4-FFF2-40B4-BE49-F238E27FC236}">
                <a16:creationId xmlns:a16="http://schemas.microsoft.com/office/drawing/2014/main" id="{F8E3C6AD-FD3C-E678-7890-551CCAE677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148" y="4815855"/>
            <a:ext cx="1866030" cy="71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EDB64C60-EFA9-8BBB-9644-9EA181AC8144}"/>
              </a:ext>
            </a:extLst>
          </p:cNvPr>
          <p:cNvSpPr txBox="1"/>
          <p:nvPr/>
        </p:nvSpPr>
        <p:spPr>
          <a:xfrm>
            <a:off x="10505703" y="3859476"/>
            <a:ext cx="1577676" cy="1349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Convergence</a:t>
            </a:r>
            <a:endParaRPr kumimoji="0" lang="de-DE" sz="15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E2E </a:t>
            </a:r>
            <a:r>
              <a:rPr kumimoji="0" lang="de-DE" sz="1500" b="1" i="0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security</a:t>
            </a:r>
            <a:endParaRPr kumimoji="0" lang="de-DE" sz="15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DLC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MAC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PHY</a:t>
            </a:r>
          </a:p>
        </p:txBody>
      </p:sp>
      <p:sp>
        <p:nvSpPr>
          <p:cNvPr id="15" name="Flussdiagramm: Magnetplattenspeicher 14">
            <a:extLst>
              <a:ext uri="{FF2B5EF4-FFF2-40B4-BE49-F238E27FC236}">
                <a16:creationId xmlns:a16="http://schemas.microsoft.com/office/drawing/2014/main" id="{E28A61F0-745F-04A2-D580-E8F6A6B3BB6D}"/>
              </a:ext>
            </a:extLst>
          </p:cNvPr>
          <p:cNvSpPr/>
          <p:nvPr/>
        </p:nvSpPr>
        <p:spPr>
          <a:xfrm>
            <a:off x="8474677" y="3859476"/>
            <a:ext cx="580912" cy="254821"/>
          </a:xfrm>
          <a:prstGeom prst="flowChartMagneticDisk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0" i="0" u="none" strike="noStrike" kern="1200" cap="none" spc="0" normalizeH="0" baseline="0" noProof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lussdiagramm: Magnetplattenspeicher 15">
            <a:extLst>
              <a:ext uri="{FF2B5EF4-FFF2-40B4-BE49-F238E27FC236}">
                <a16:creationId xmlns:a16="http://schemas.microsoft.com/office/drawing/2014/main" id="{39C22A86-B4B5-4F37-6D28-98F0ED04DB8B}"/>
              </a:ext>
            </a:extLst>
          </p:cNvPr>
          <p:cNvSpPr/>
          <p:nvPr/>
        </p:nvSpPr>
        <p:spPr>
          <a:xfrm>
            <a:off x="9394520" y="3870834"/>
            <a:ext cx="580912" cy="254821"/>
          </a:xfrm>
          <a:prstGeom prst="flowChartMagneticDisk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0" i="0" u="none" strike="noStrike" kern="1200" cap="none" spc="0" normalizeH="0" baseline="0" noProof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Würfel 16">
            <a:extLst>
              <a:ext uri="{FF2B5EF4-FFF2-40B4-BE49-F238E27FC236}">
                <a16:creationId xmlns:a16="http://schemas.microsoft.com/office/drawing/2014/main" id="{728C405A-18E7-4D1D-6419-1356CDACA44F}"/>
              </a:ext>
            </a:extLst>
          </p:cNvPr>
          <p:cNvSpPr/>
          <p:nvPr/>
        </p:nvSpPr>
        <p:spPr>
          <a:xfrm>
            <a:off x="8003653" y="2239339"/>
            <a:ext cx="2443297" cy="1440000"/>
          </a:xfrm>
          <a:prstGeom prst="cube">
            <a:avLst/>
          </a:prstGeom>
          <a:solidFill>
            <a:srgbClr val="0095D5">
              <a:lumMod val="20000"/>
              <a:lumOff val="80000"/>
            </a:srgbClr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nnheiser Office"/>
                <a:ea typeface="+mn-ea"/>
                <a:cs typeface="+mn-cs"/>
              </a:rPr>
              <a:t>Pro Audio</a:t>
            </a:r>
          </a:p>
        </p:txBody>
      </p:sp>
      <p:pic>
        <p:nvPicPr>
          <p:cNvPr id="4" name="Picture 2" descr="BDBOS - Homepage - ETSI-Logo">
            <a:extLst>
              <a:ext uri="{FF2B5EF4-FFF2-40B4-BE49-F238E27FC236}">
                <a16:creationId xmlns:a16="http://schemas.microsoft.com/office/drawing/2014/main" id="{DD1FAC57-1D1F-3436-CE95-6CCCA2138D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819" y="4274035"/>
            <a:ext cx="1623693" cy="715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163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9593E4-14C9-60DA-2D37-EC4F41202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DECT NR+ in </a:t>
            </a:r>
            <a:r>
              <a:rPr lang="de-DE" dirty="0" err="1"/>
              <a:t>various</a:t>
            </a:r>
            <a:r>
              <a:rPr lang="de-DE" dirty="0"/>
              <a:t> </a:t>
            </a:r>
            <a:r>
              <a:rPr lang="de-DE" dirty="0" err="1"/>
              <a:t>environments</a:t>
            </a:r>
            <a:endParaRPr lang="de-DE" dirty="0"/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BFB3F3A7-BB6B-0ABB-9616-04F2420F5B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406146"/>
              </p:ext>
            </p:extLst>
          </p:nvPr>
        </p:nvGraphicFramePr>
        <p:xfrm>
          <a:off x="96667" y="1713966"/>
          <a:ext cx="11968085" cy="38196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74681">
                  <a:extLst>
                    <a:ext uri="{9D8B030D-6E8A-4147-A177-3AD203B41FA5}">
                      <a16:colId xmlns:a16="http://schemas.microsoft.com/office/drawing/2014/main" val="4198743793"/>
                    </a:ext>
                  </a:extLst>
                </a:gridCol>
                <a:gridCol w="3312553">
                  <a:extLst>
                    <a:ext uri="{9D8B030D-6E8A-4147-A177-3AD203B41FA5}">
                      <a16:colId xmlns:a16="http://schemas.microsoft.com/office/drawing/2014/main" val="4142508000"/>
                    </a:ext>
                  </a:extLst>
                </a:gridCol>
                <a:gridCol w="2393617">
                  <a:extLst>
                    <a:ext uri="{9D8B030D-6E8A-4147-A177-3AD203B41FA5}">
                      <a16:colId xmlns:a16="http://schemas.microsoft.com/office/drawing/2014/main" val="4112936846"/>
                    </a:ext>
                  </a:extLst>
                </a:gridCol>
                <a:gridCol w="2393617">
                  <a:extLst>
                    <a:ext uri="{9D8B030D-6E8A-4147-A177-3AD203B41FA5}">
                      <a16:colId xmlns:a16="http://schemas.microsoft.com/office/drawing/2014/main" val="688957193"/>
                    </a:ext>
                  </a:extLst>
                </a:gridCol>
                <a:gridCol w="2393617">
                  <a:extLst>
                    <a:ext uri="{9D8B030D-6E8A-4147-A177-3AD203B41FA5}">
                      <a16:colId xmlns:a16="http://schemas.microsoft.com/office/drawing/2014/main" val="794439558"/>
                    </a:ext>
                  </a:extLst>
                </a:gridCol>
              </a:tblGrid>
              <a:tr h="730421">
                <a:tc>
                  <a:txBody>
                    <a:bodyPr/>
                    <a:lstStyle/>
                    <a:p>
                      <a:r>
                        <a:rPr lang="de-DE" b="1" dirty="0"/>
                        <a:t>Model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Indoor NLOS</a:t>
                      </a:r>
                    </a:p>
                    <a:p>
                      <a:r>
                        <a:rPr lang="de-DE" dirty="0" err="1"/>
                        <a:t>Thick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concrete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walls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Urban Micro NLOS</a:t>
                      </a:r>
                    </a:p>
                    <a:p>
                      <a:r>
                        <a:rPr lang="de-DE" dirty="0"/>
                        <a:t>Urban </a:t>
                      </a:r>
                      <a:r>
                        <a:rPr lang="de-DE" b="1" dirty="0" err="1"/>
                        <a:t>no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line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of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sight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Urban Micro LOS</a:t>
                      </a:r>
                    </a:p>
                    <a:p>
                      <a:r>
                        <a:rPr lang="de-DE" dirty="0"/>
                        <a:t>Urban </a:t>
                      </a:r>
                      <a:r>
                        <a:rPr lang="de-DE" b="1" dirty="0" err="1"/>
                        <a:t>line</a:t>
                      </a:r>
                      <a:r>
                        <a:rPr lang="de-DE" b="1" dirty="0"/>
                        <a:t> </a:t>
                      </a:r>
                      <a:r>
                        <a:rPr lang="de-DE" b="1" dirty="0" err="1"/>
                        <a:t>of</a:t>
                      </a:r>
                      <a:r>
                        <a:rPr lang="de-DE" b="1" dirty="0"/>
                        <a:t> </a:t>
                      </a:r>
                      <a:r>
                        <a:rPr lang="de-DE" b="1" dirty="0" err="1"/>
                        <a:t>sight</a:t>
                      </a:r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Urban </a:t>
                      </a:r>
                      <a:r>
                        <a:rPr lang="de-DE" dirty="0" err="1"/>
                        <a:t>Macro</a:t>
                      </a:r>
                      <a:r>
                        <a:rPr lang="de-DE" dirty="0"/>
                        <a:t> LOS</a:t>
                      </a:r>
                    </a:p>
                    <a:p>
                      <a:r>
                        <a:rPr lang="de-DE" dirty="0"/>
                        <a:t>Line </a:t>
                      </a:r>
                      <a:r>
                        <a:rPr lang="de-DE" dirty="0" err="1"/>
                        <a:t>of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sight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over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rooftops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3270327"/>
                  </a:ext>
                </a:extLst>
              </a:tr>
              <a:tr h="511295">
                <a:tc>
                  <a:txBody>
                    <a:bodyPr/>
                    <a:lstStyle/>
                    <a:p>
                      <a:r>
                        <a:rPr lang="de-DE" b="1" dirty="0"/>
                        <a:t>Environment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Basement, </a:t>
                      </a:r>
                      <a:r>
                        <a:rPr lang="de-DE" dirty="0" err="1"/>
                        <a:t>metering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room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Urban Area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Rural Area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/>
                        <a:t>Unrealistic</a:t>
                      </a:r>
                      <a:r>
                        <a:rPr lang="de-DE" dirty="0"/>
                        <a:t> </a:t>
                      </a:r>
                      <a:r>
                        <a:rPr lang="de-DE" dirty="0" err="1"/>
                        <a:t>use-case</a:t>
                      </a: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335921"/>
                  </a:ext>
                </a:extLst>
              </a:tr>
              <a:tr h="1606926">
                <a:tc>
                  <a:txBody>
                    <a:bodyPr/>
                    <a:lstStyle/>
                    <a:p>
                      <a:endParaRPr lang="de-DE" b="1" dirty="0"/>
                    </a:p>
                    <a:p>
                      <a:endParaRPr lang="de-DE" b="1" dirty="0"/>
                    </a:p>
                    <a:p>
                      <a:endParaRPr lang="de-DE" b="1" dirty="0"/>
                    </a:p>
                    <a:p>
                      <a:endParaRPr lang="de-DE" b="1" dirty="0"/>
                    </a:p>
                    <a:p>
                      <a:endParaRPr lang="de-DE" b="1" dirty="0"/>
                    </a:p>
                    <a:p>
                      <a:endParaRPr lang="de-DE" b="1" dirty="0"/>
                    </a:p>
                    <a:p>
                      <a:endParaRPr lang="de-DE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3653416"/>
                  </a:ext>
                </a:extLst>
              </a:tr>
              <a:tr h="3822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b="1" dirty="0"/>
                        <a:t>Range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80m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320m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1700m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7000m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7306094"/>
                  </a:ext>
                </a:extLst>
              </a:tr>
            </a:tbl>
          </a:graphicData>
        </a:graphic>
      </p:graphicFrame>
      <p:pic>
        <p:nvPicPr>
          <p:cNvPr id="7" name="Grafik 6">
            <a:extLst>
              <a:ext uri="{FF2B5EF4-FFF2-40B4-BE49-F238E27FC236}">
                <a16:creationId xmlns:a16="http://schemas.microsoft.com/office/drawing/2014/main" id="{8667E8EA-1F34-B4EB-6BF2-49A037CB5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640" y="3112825"/>
            <a:ext cx="1676634" cy="194337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D44CF15-B7B7-7887-722C-1C7AD6893E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1062" y="3169983"/>
            <a:ext cx="1790950" cy="188621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6DA6EF63-9F59-439F-3E5A-293CAA5342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7591" y="3198432"/>
            <a:ext cx="2353003" cy="1905266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64D48833-1F6B-7EF4-872E-3859487678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63381" y="3198432"/>
            <a:ext cx="1495634" cy="1905266"/>
          </a:xfrm>
          <a:prstGeom prst="rect">
            <a:avLst/>
          </a:prstGeom>
        </p:spPr>
      </p:pic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C2757F26-2795-396B-BDD7-7C4AE892E7BC}"/>
              </a:ext>
            </a:extLst>
          </p:cNvPr>
          <p:cNvCxnSpPr/>
          <p:nvPr/>
        </p:nvCxnSpPr>
        <p:spPr>
          <a:xfrm>
            <a:off x="96667" y="5681709"/>
            <a:ext cx="11808288" cy="0"/>
          </a:xfrm>
          <a:prstGeom prst="straightConnector1">
            <a:avLst/>
          </a:prstGeom>
          <a:ln w="762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9DFB863A-3045-E258-2352-86416BAE1801}"/>
              </a:ext>
            </a:extLst>
          </p:cNvPr>
          <p:cNvSpPr txBox="1"/>
          <p:nvPr/>
        </p:nvSpPr>
        <p:spPr>
          <a:xfrm>
            <a:off x="3300274" y="5829823"/>
            <a:ext cx="55914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/>
              <a:t>Same DECT NR+ </a:t>
            </a:r>
            <a:r>
              <a:rPr lang="de-DE" sz="2400" b="1" dirty="0" err="1"/>
              <a:t>radio</a:t>
            </a:r>
            <a:r>
              <a:rPr lang="de-DE" sz="2400" b="1" dirty="0"/>
              <a:t> in all </a:t>
            </a:r>
            <a:r>
              <a:rPr lang="de-DE" sz="2400" b="1" dirty="0" err="1"/>
              <a:t>models</a:t>
            </a:r>
            <a:r>
              <a:rPr lang="de-DE" sz="2400" b="1" dirty="0"/>
              <a:t> (*)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03067514-CE38-9EB6-B25C-FAD14DFD550C}"/>
              </a:ext>
            </a:extLst>
          </p:cNvPr>
          <p:cNvSpPr txBox="1"/>
          <p:nvPr/>
        </p:nvSpPr>
        <p:spPr>
          <a:xfrm>
            <a:off x="96667" y="6225940"/>
            <a:ext cx="11968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* </a:t>
            </a:r>
            <a:r>
              <a:rPr lang="de-DE" sz="1200" dirty="0" err="1"/>
              <a:t>actual</a:t>
            </a:r>
            <a:r>
              <a:rPr lang="de-DE" sz="1200" dirty="0"/>
              <a:t> </a:t>
            </a:r>
            <a:r>
              <a:rPr lang="de-DE" sz="1200" dirty="0" err="1"/>
              <a:t>measurements</a:t>
            </a:r>
            <a:r>
              <a:rPr lang="de-DE" sz="1200" dirty="0"/>
              <a:t>: 650m Urban Micro LOS; 6500m Urban </a:t>
            </a:r>
            <a:r>
              <a:rPr lang="de-DE" sz="1200" dirty="0" err="1"/>
              <a:t>Macro</a:t>
            </a:r>
            <a:r>
              <a:rPr lang="de-DE" sz="1200" dirty="0"/>
              <a:t> LOS </a:t>
            </a:r>
            <a:r>
              <a:rPr lang="de-DE" sz="1200" dirty="0" err="1"/>
              <a:t>by</a:t>
            </a:r>
            <a:r>
              <a:rPr lang="de-DE" sz="1200" dirty="0"/>
              <a:t> MERCI </a:t>
            </a:r>
            <a:r>
              <a:rPr lang="de-DE" sz="1200" dirty="0" err="1"/>
              <a:t>partner</a:t>
            </a:r>
            <a:r>
              <a:rPr lang="de-DE" sz="1200" dirty="0"/>
              <a:t> </a:t>
            </a:r>
            <a:r>
              <a:rPr lang="de-DE" sz="1200" dirty="0" err="1"/>
              <a:t>Wirepas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594236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VITEC Title- cover slide options">
  <a:themeElements>
    <a:clrScheme name="VITEC 1">
      <a:dk1>
        <a:srgbClr val="453F3A"/>
      </a:dk1>
      <a:lt1>
        <a:srgbClr val="F9F8F8"/>
      </a:lt1>
      <a:dk2>
        <a:srgbClr val="6E655D"/>
      </a:dk2>
      <a:lt2>
        <a:srgbClr val="FFFFFF"/>
      </a:lt2>
      <a:accent1>
        <a:srgbClr val="26348C"/>
      </a:accent1>
      <a:accent2>
        <a:srgbClr val="F47937"/>
      </a:accent2>
      <a:accent3>
        <a:srgbClr val="968C83"/>
      </a:accent3>
      <a:accent4>
        <a:srgbClr val="B1AAA3"/>
      </a:accent4>
      <a:accent5>
        <a:srgbClr val="C3BDB8"/>
      </a:accent5>
      <a:accent6>
        <a:srgbClr val="F9F8F8"/>
      </a:accent6>
      <a:hlink>
        <a:srgbClr val="F37937"/>
      </a:hlink>
      <a:folHlink>
        <a:srgbClr val="F8AA8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VITEC end slide">
  <a:themeElements>
    <a:clrScheme name="VITEC 1">
      <a:dk1>
        <a:srgbClr val="453F3A"/>
      </a:dk1>
      <a:lt1>
        <a:srgbClr val="F9F8F8"/>
      </a:lt1>
      <a:dk2>
        <a:srgbClr val="6E655D"/>
      </a:dk2>
      <a:lt2>
        <a:srgbClr val="FFFFFF"/>
      </a:lt2>
      <a:accent1>
        <a:srgbClr val="26348C"/>
      </a:accent1>
      <a:accent2>
        <a:srgbClr val="F47937"/>
      </a:accent2>
      <a:accent3>
        <a:srgbClr val="968C83"/>
      </a:accent3>
      <a:accent4>
        <a:srgbClr val="B1AAA3"/>
      </a:accent4>
      <a:accent5>
        <a:srgbClr val="C3BDB8"/>
      </a:accent5>
      <a:accent6>
        <a:srgbClr val="F9F8F8"/>
      </a:accent6>
      <a:hlink>
        <a:srgbClr val="F37937"/>
      </a:hlink>
      <a:folHlink>
        <a:srgbClr val="F8AA8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4.xml><?xml version="1.0" encoding="utf-8"?>
<a:theme xmlns:a="http://schemas.openxmlformats.org/drawingml/2006/main" name="Base Master Slides">
  <a:themeElements>
    <a:clrScheme name="Custom 1">
      <a:dk1>
        <a:srgbClr val="404953"/>
      </a:dk1>
      <a:lt1>
        <a:srgbClr val="FFFFFF"/>
      </a:lt1>
      <a:dk2>
        <a:srgbClr val="32A75D"/>
      </a:dk2>
      <a:lt2>
        <a:srgbClr val="37A2DD"/>
      </a:lt2>
      <a:accent1>
        <a:srgbClr val="404953"/>
      </a:accent1>
      <a:accent2>
        <a:srgbClr val="FFFFFF"/>
      </a:accent2>
      <a:accent3>
        <a:srgbClr val="37A2DD"/>
      </a:accent3>
      <a:accent4>
        <a:srgbClr val="32A75D"/>
      </a:accent4>
      <a:accent5>
        <a:srgbClr val="404953"/>
      </a:accent5>
      <a:accent6>
        <a:srgbClr val="32A75D"/>
      </a:accent6>
      <a:hlink>
        <a:srgbClr val="32A75D"/>
      </a:hlink>
      <a:folHlink>
        <a:srgbClr val="37A2DD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9FEBA8F8-8BC1-D94A-BD8A-65DA897176C6}" vid="{551815A8-BF19-4F4C-9E8F-6EC08AFF573D}"/>
    </a:ext>
  </a:extLst>
</a:theme>
</file>

<file path=ppt/theme/theme5.xml><?xml version="1.0" encoding="utf-8"?>
<a:theme xmlns:a="http://schemas.openxmlformats.org/drawingml/2006/main" name="1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7c6826-da5e-4d0b-b39b-0741c15bf2ad">
      <Terms xmlns="http://schemas.microsoft.com/office/infopath/2007/PartnerControls"/>
    </lcf76f155ced4ddcb4097134ff3c332f>
    <TaxCatchAll xmlns="aad123a0-c0d6-4fc6-86bc-6f38246add0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9F8F62F4347C4FA5A9670FA986ACAC" ma:contentTypeVersion="17" ma:contentTypeDescription="Create a new document." ma:contentTypeScope="" ma:versionID="9caf90fc4e3e25ad670a9133e1549210">
  <xsd:schema xmlns:xsd="http://www.w3.org/2001/XMLSchema" xmlns:xs="http://www.w3.org/2001/XMLSchema" xmlns:p="http://schemas.microsoft.com/office/2006/metadata/properties" xmlns:ns2="927c6826-da5e-4d0b-b39b-0741c15bf2ad" xmlns:ns3="aad123a0-c0d6-4fc6-86bc-6f38246add01" targetNamespace="http://schemas.microsoft.com/office/2006/metadata/properties" ma:root="true" ma:fieldsID="f219edb9bf80eea05d8c9fedb285f299" ns2:_="" ns3:_="">
    <xsd:import namespace="927c6826-da5e-4d0b-b39b-0741c15bf2ad"/>
    <xsd:import namespace="aad123a0-c0d6-4fc6-86bc-6f38246add0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7c6826-da5e-4d0b-b39b-0741c15bf2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87a1d6-dce8-4239-8b3f-08a8d18b58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123a0-c0d6-4fc6-86bc-6f38246add0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183c811-dbf8-42ce-9ef9-f0e9d8d6a345}" ma:internalName="TaxCatchAll" ma:showField="CatchAllData" ma:web="aad123a0-c0d6-4fc6-86bc-6f38246add0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9480A4-FE79-4904-A38D-7BD05FAAED2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8D8448-543F-4525-AD22-A127BE4A0180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927c6826-da5e-4d0b-b39b-0741c15bf2ad"/>
    <ds:schemaRef ds:uri="http://schemas.microsoft.com/office/2006/metadata/properties"/>
    <ds:schemaRef ds:uri="http://purl.org/dc/terms/"/>
    <ds:schemaRef ds:uri="http://schemas.openxmlformats.org/package/2006/metadata/core-properties"/>
    <ds:schemaRef ds:uri="aad123a0-c0d6-4fc6-86bc-6f38246add01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41C2937-49A4-4086-9F43-0F812D5D667C}">
  <ds:schemaRefs>
    <ds:schemaRef ds:uri="927c6826-da5e-4d0b-b39b-0741c15bf2ad"/>
    <ds:schemaRef ds:uri="aad123a0-c0d6-4fc6-86bc-6f38246add0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1276</Words>
  <Application>Microsoft Office PowerPoint</Application>
  <PresentationFormat>Breitbild</PresentationFormat>
  <Paragraphs>246</Paragraphs>
  <Slides>23</Slides>
  <Notes>5</Notes>
  <HiddenSlides>1</HiddenSlides>
  <MMClips>0</MMClips>
  <ScaleCrop>false</ScaleCrop>
  <HeadingPairs>
    <vt:vector size="8" baseType="variant">
      <vt:variant>
        <vt:lpstr>Verwendete Schriftarten</vt:lpstr>
      </vt:variant>
      <vt:variant>
        <vt:i4>10</vt:i4>
      </vt:variant>
      <vt:variant>
        <vt:lpstr>Design</vt:lpstr>
      </vt:variant>
      <vt:variant>
        <vt:i4>5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39" baseType="lpstr">
      <vt:lpstr>Arial</vt:lpstr>
      <vt:lpstr>AvenirNext ATEME</vt:lpstr>
      <vt:lpstr>Calibri</vt:lpstr>
      <vt:lpstr>Calibri Light</vt:lpstr>
      <vt:lpstr>Century Gothic</vt:lpstr>
      <vt:lpstr>Poppins</vt:lpstr>
      <vt:lpstr>Sennheiser Office</vt:lpstr>
      <vt:lpstr>Symbol</vt:lpstr>
      <vt:lpstr>Wallop Medium</vt:lpstr>
      <vt:lpstr>Wingdings</vt:lpstr>
      <vt:lpstr>Office</vt:lpstr>
      <vt:lpstr>VITEC Title- cover slide options</vt:lpstr>
      <vt:lpstr>VITEC end slide</vt:lpstr>
      <vt:lpstr>Base Master Slides</vt:lpstr>
      <vt:lpstr>1_Office</vt:lpstr>
      <vt:lpstr>Visio</vt:lpstr>
      <vt:lpstr>Media and Event production via Resilient Communication on IoT Infrastructure</vt:lpstr>
      <vt:lpstr>Agenda</vt:lpstr>
      <vt:lpstr>About MERCI </vt:lpstr>
      <vt:lpstr>About MERCI </vt:lpstr>
      <vt:lpstr>MERCI Work Packages</vt:lpstr>
      <vt:lpstr>MERCI Consortium</vt:lpstr>
      <vt:lpstr>Timeline</vt:lpstr>
      <vt:lpstr>DECT NR+</vt:lpstr>
      <vt:lpstr>DECT NR+ in various environments</vt:lpstr>
      <vt:lpstr>Use Cases Overview </vt:lpstr>
      <vt:lpstr>Some Use Cases - Media</vt:lpstr>
      <vt:lpstr>Some Use Cases –  Spectrum &amp; Interoperability</vt:lpstr>
      <vt:lpstr>Some Use Cases - Industry</vt:lpstr>
      <vt:lpstr>Some Use Cases - IoT</vt:lpstr>
      <vt:lpstr>Spectrum Access and Management</vt:lpstr>
      <vt:lpstr>Highlights - early outcomes</vt:lpstr>
      <vt:lpstr>First PCB (10/2023)</vt:lpstr>
      <vt:lpstr>Highlights</vt:lpstr>
      <vt:lpstr>PowerPoint-Präsentation</vt:lpstr>
      <vt:lpstr>MPEG-H 3D Audio in the context of MERCI</vt:lpstr>
      <vt:lpstr>Ultra Low Latency (ULL) video suitable for DECT NR+ </vt:lpstr>
      <vt:lpstr>Takeaways 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Wilzeck, Andreas</dc:creator>
  <cp:lastModifiedBy>Pilz, Jens</cp:lastModifiedBy>
  <cp:revision>1</cp:revision>
  <dcterms:created xsi:type="dcterms:W3CDTF">2023-10-17T07:19:57Z</dcterms:created>
  <dcterms:modified xsi:type="dcterms:W3CDTF">2024-09-30T13:18:43Z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0x010100BA9F8F62F4347C4FA5A9670FA986ACAC</vt:lpwstr>
  </property>
  <property fmtid="{D5CDD505-2E9C-101B-9397-08002B2CF9AE}" pid="3" name="MediaServiceImageTags">
    <vt:lpwstr/>
  </property>
</Properties>
</file>